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y="5143500" cx="9144000"/>
  <p:notesSz cx="6858000" cy="9144000"/>
  <p:embeddedFontLst>
    <p:embeddedFont>
      <p:font typeface="Montserrat Alternates"/>
      <p:regular r:id="rId35"/>
      <p:bold r:id="rId36"/>
      <p:italic r:id="rId37"/>
      <p:boldItalic r:id="rId38"/>
    </p:embeddedFont>
    <p:embeddedFont>
      <p:font typeface="Open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3C7ED97-278E-4AA9-BF27-92B72887AB29}">
  <a:tblStyle styleId="{13C7ED97-278E-4AA9-BF27-92B72887AB2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fntdata"/><Relationship Id="rId20" Type="http://schemas.openxmlformats.org/officeDocument/2006/relationships/slide" Target="slides/slide14.xml"/><Relationship Id="rId42" Type="http://schemas.openxmlformats.org/officeDocument/2006/relationships/font" Target="fonts/OpenSans-boldItalic.fntdata"/><Relationship Id="rId41" Type="http://schemas.openxmlformats.org/officeDocument/2006/relationships/font" Target="fonts/OpenSans-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MontserratAlternates-regular.fntdata"/><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MontserratAlternates-italic.fntdata"/><Relationship Id="rId14" Type="http://schemas.openxmlformats.org/officeDocument/2006/relationships/slide" Target="slides/slide8.xml"/><Relationship Id="rId36" Type="http://schemas.openxmlformats.org/officeDocument/2006/relationships/font" Target="fonts/MontserratAlternates-bold.fntdata"/><Relationship Id="rId17" Type="http://schemas.openxmlformats.org/officeDocument/2006/relationships/slide" Target="slides/slide11.xml"/><Relationship Id="rId39" Type="http://schemas.openxmlformats.org/officeDocument/2006/relationships/font" Target="fonts/OpenSans-regular.fntdata"/><Relationship Id="rId16" Type="http://schemas.openxmlformats.org/officeDocument/2006/relationships/slide" Target="slides/slide10.xml"/><Relationship Id="rId38" Type="http://schemas.openxmlformats.org/officeDocument/2006/relationships/font" Target="fonts/MontserratAlternates-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jpg>
</file>

<file path=ppt/media/image27.png>
</file>

<file path=ppt/media/image28.png>
</file>

<file path=ppt/media/image3.png>
</file>

<file path=ppt/media/image30.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png>
</file>

<file path=ppt/media/image40.png>
</file>

<file path=ppt/media/image41.png>
</file>

<file path=ppt/media/image42.jpg>
</file>

<file path=ppt/media/image43.png>
</file>

<file path=ppt/media/image44.jpg>
</file>

<file path=ppt/media/image45.jpg>
</file>

<file path=ppt/media/image46.jpg>
</file>

<file path=ppt/media/image47.png>
</file>

<file path=ppt/media/image48.png>
</file>

<file path=ppt/media/image5.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readwrite.com/iot-agriculture-costs-it4/"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74" name="Google Shape;8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112eacfa6fc_7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112eacfa6fc_7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858" lvl="0" marL="7363" marR="109964" rtl="0" algn="just">
              <a:lnSpc>
                <a:spcPct val="99387"/>
              </a:lnSpc>
              <a:spcBef>
                <a:spcPts val="741"/>
              </a:spcBef>
              <a:spcAft>
                <a:spcPts val="0"/>
              </a:spcAft>
              <a:buClr>
                <a:schemeClr val="dk1"/>
              </a:buClr>
              <a:buSzPts val="1100"/>
              <a:buFont typeface="Arial"/>
              <a:buNone/>
            </a:pPr>
            <a:r>
              <a:rPr lang="en" sz="1200">
                <a:solidFill>
                  <a:schemeClr val="dk1"/>
                </a:solidFill>
              </a:rPr>
              <a:t>According to (</a:t>
            </a:r>
            <a:r>
              <a:rPr lang="en" sz="1200">
                <a:solidFill>
                  <a:srgbClr val="001473"/>
                </a:solidFill>
              </a:rPr>
              <a:t>Nathan DeLay</a:t>
            </a:r>
            <a:r>
              <a:rPr lang="en" sz="1200">
                <a:solidFill>
                  <a:schemeClr val="dk1"/>
                </a:solidFill>
              </a:rPr>
              <a:t>, </a:t>
            </a:r>
            <a:r>
              <a:rPr lang="en" sz="1200">
                <a:solidFill>
                  <a:srgbClr val="001473"/>
                </a:solidFill>
              </a:rPr>
              <a:t>2020</a:t>
            </a:r>
            <a:r>
              <a:rPr lang="en" sz="1200">
                <a:solidFill>
                  <a:schemeClr val="dk1"/>
                </a:solidFill>
              </a:rPr>
              <a:t>), 38% of farmers surveyed believed data collection too costly, and 35% were unaware of how to use the data effectively. This shows a large market gap for our system, as an affordable alternative to more expensive solutions.  With the web app we can present the understandable data to the user allowing them to see exactly which part of their field is not optimal.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g11311c71585_0_6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 name="Google Shape;1162;g11311c71585_0_6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https://readwrite.com/iot-agriculture-costs-it4/</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11311c71585_0_6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11311c71585_0_6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12168c2308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12168c2308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chose the prowler for its larger wider wheels, which provides a larger surface area to distribute the weight of the chassis onto; which means that we are able to minimise the damage to the crops.</a:t>
            </a:r>
            <a:endParaRPr/>
          </a:p>
          <a:p>
            <a:pPr indent="0" lvl="0" marL="0" rtl="0" algn="l">
              <a:spcBef>
                <a:spcPts val="0"/>
              </a:spcBef>
              <a:spcAft>
                <a:spcPts val="0"/>
              </a:spcAft>
              <a:buNone/>
            </a:pPr>
            <a:r>
              <a:rPr lang="en"/>
              <a:t>The prowler base is also significantly more powerful as compared to the standard turtlebot; however it brings more challenges such as having our own wheel encoders and navigation system.</a:t>
            </a:r>
            <a:endParaRPr/>
          </a:p>
          <a:p>
            <a:pPr indent="0" lvl="0" marL="0" rtl="0" algn="l">
              <a:spcBef>
                <a:spcPts val="0"/>
              </a:spcBef>
              <a:spcAft>
                <a:spcPts val="0"/>
              </a:spcAft>
              <a:buNone/>
            </a:pPr>
            <a:r>
              <a:rPr lang="en"/>
              <a:t>As opposed to a Raspberry Pi to control the sensor motor, we use an Arduino.  This allowed us to modularise the development and since the moisture sensor is an arduino component it kept the entire sensor sequence in one place.  Another reason is that it is easier using Arduino because there are off the shelf libraries, and in the case of Pi we need to write more complicated codes to achieve the same purpose.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system is mounted on the prowler chassis</a:t>
            </a:r>
            <a:endParaRPr/>
          </a:p>
          <a:p>
            <a:pPr indent="0" lvl="0" marL="0" rtl="0" algn="l">
              <a:spcBef>
                <a:spcPts val="0"/>
              </a:spcBef>
              <a:spcAft>
                <a:spcPts val="0"/>
              </a:spcAft>
              <a:buNone/>
            </a:pPr>
            <a:r>
              <a:rPr lang="en"/>
              <a:t>It is controlled using a Raspberry Pi, which communicates with the four motors for the wheels and the Arduino which currently controls the sensor system.</a:t>
            </a:r>
            <a:endParaRPr/>
          </a:p>
          <a:p>
            <a:pPr indent="0" lvl="0" marL="0" rtl="0" algn="l">
              <a:spcBef>
                <a:spcPts val="0"/>
              </a:spcBef>
              <a:spcAft>
                <a:spcPts val="0"/>
              </a:spcAft>
              <a:buNone/>
            </a:pPr>
            <a:r>
              <a:rPr lang="en"/>
              <a:t>We use a DICE machine to control the Pi to run a script which starts the sequence </a:t>
            </a:r>
            <a:endParaRPr/>
          </a:p>
          <a:p>
            <a:pPr indent="0" lvl="0" marL="0" rtl="0" algn="l">
              <a:spcBef>
                <a:spcPts val="0"/>
              </a:spcBef>
              <a:spcAft>
                <a:spcPts val="0"/>
              </a:spcAft>
              <a:buNone/>
            </a:pPr>
            <a:r>
              <a:rPr lang="en"/>
              <a:t>An Arduino controls a motor which turns a wheel to lower/lift the moisture sensor and the sensor itself is connected to the Arduino.  A display shows the moisture reading (higher -&gt; dryer).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g11311c71585_0_6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1" name="Google Shape;1301;g11311c71585_0_6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1" name="Shape 1321"/>
        <p:cNvGrpSpPr/>
        <p:nvPr/>
      </p:nvGrpSpPr>
      <p:grpSpPr>
        <a:xfrm>
          <a:off x="0" y="0"/>
          <a:ext cx="0" cy="0"/>
          <a:chOff x="0" y="0"/>
          <a:chExt cx="0" cy="0"/>
        </a:xfrm>
      </p:grpSpPr>
      <p:sp>
        <p:nvSpPr>
          <p:cNvPr id="1322" name="Google Shape;1322;g11abad7108f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3" name="Google Shape;1323;g11abad7108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7" name="Shape 1327"/>
        <p:cNvGrpSpPr/>
        <p:nvPr/>
      </p:nvGrpSpPr>
      <p:grpSpPr>
        <a:xfrm>
          <a:off x="0" y="0"/>
          <a:ext cx="0" cy="0"/>
          <a:chOff x="0" y="0"/>
          <a:chExt cx="0" cy="0"/>
        </a:xfrm>
      </p:grpSpPr>
      <p:sp>
        <p:nvSpPr>
          <p:cNvPr id="1328" name="Google Shape;1328;g11abad7108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9" name="Google Shape;1329;g11abad7108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7" name="Shape 1337"/>
        <p:cNvGrpSpPr/>
        <p:nvPr/>
      </p:nvGrpSpPr>
      <p:grpSpPr>
        <a:xfrm>
          <a:off x="0" y="0"/>
          <a:ext cx="0" cy="0"/>
          <a:chOff x="0" y="0"/>
          <a:chExt cx="0" cy="0"/>
        </a:xfrm>
      </p:grpSpPr>
      <p:sp>
        <p:nvSpPr>
          <p:cNvPr id="1338" name="Google Shape;1338;g11abad7108f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9" name="Google Shape;1339;g11abad7108f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6" name="Shape 1346"/>
        <p:cNvGrpSpPr/>
        <p:nvPr/>
      </p:nvGrpSpPr>
      <p:grpSpPr>
        <a:xfrm>
          <a:off x="0" y="0"/>
          <a:ext cx="0" cy="0"/>
          <a:chOff x="0" y="0"/>
          <a:chExt cx="0" cy="0"/>
        </a:xfrm>
      </p:grpSpPr>
      <p:sp>
        <p:nvSpPr>
          <p:cNvPr id="1347" name="Google Shape;1347;g122ddfa2b4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8" name="Google Shape;1348;g122ddfa2b4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3" name="Shape 1353"/>
        <p:cNvGrpSpPr/>
        <p:nvPr/>
      </p:nvGrpSpPr>
      <p:grpSpPr>
        <a:xfrm>
          <a:off x="0" y="0"/>
          <a:ext cx="0" cy="0"/>
          <a:chOff x="0" y="0"/>
          <a:chExt cx="0" cy="0"/>
        </a:xfrm>
      </p:grpSpPr>
      <p:sp>
        <p:nvSpPr>
          <p:cNvPr id="1354" name="Google Shape;1354;g11abad7108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5" name="Google Shape;1355;g11abad7108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1132601db6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1132601db6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https://www.syngenta.com/en/innovation-agriculture/challenges-modern-agriculture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2" name="Shape 1362"/>
        <p:cNvGrpSpPr/>
        <p:nvPr/>
      </p:nvGrpSpPr>
      <p:grpSpPr>
        <a:xfrm>
          <a:off x="0" y="0"/>
          <a:ext cx="0" cy="0"/>
          <a:chOff x="0" y="0"/>
          <a:chExt cx="0" cy="0"/>
        </a:xfrm>
      </p:grpSpPr>
      <p:sp>
        <p:nvSpPr>
          <p:cNvPr id="1363" name="Google Shape;1363;g122ddfa2b4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4" name="Google Shape;1364;g122ddfa2b4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4" name="Shape 1394"/>
        <p:cNvGrpSpPr/>
        <p:nvPr/>
      </p:nvGrpSpPr>
      <p:grpSpPr>
        <a:xfrm>
          <a:off x="0" y="0"/>
          <a:ext cx="0" cy="0"/>
          <a:chOff x="0" y="0"/>
          <a:chExt cx="0" cy="0"/>
        </a:xfrm>
      </p:grpSpPr>
      <p:sp>
        <p:nvSpPr>
          <p:cNvPr id="1395" name="Google Shape;1395;g11abad7108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6" name="Google Shape;1396;g11abad7108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6" name="Shape 1406"/>
        <p:cNvGrpSpPr/>
        <p:nvPr/>
      </p:nvGrpSpPr>
      <p:grpSpPr>
        <a:xfrm>
          <a:off x="0" y="0"/>
          <a:ext cx="0" cy="0"/>
          <a:chOff x="0" y="0"/>
          <a:chExt cx="0" cy="0"/>
        </a:xfrm>
      </p:grpSpPr>
      <p:sp>
        <p:nvSpPr>
          <p:cNvPr id="1407" name="Google Shape;1407;g12168c2308e_0_19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8" name="Google Shape;1408;g12168c2308e_0_19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0" name="Shape 1420"/>
        <p:cNvGrpSpPr/>
        <p:nvPr/>
      </p:nvGrpSpPr>
      <p:grpSpPr>
        <a:xfrm>
          <a:off x="0" y="0"/>
          <a:ext cx="0" cy="0"/>
          <a:chOff x="0" y="0"/>
          <a:chExt cx="0" cy="0"/>
        </a:xfrm>
      </p:grpSpPr>
      <p:sp>
        <p:nvSpPr>
          <p:cNvPr id="1421" name="Google Shape;1421;g11abad7108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2" name="Google Shape;1422;g11abad7108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9" name="Shape 1429"/>
        <p:cNvGrpSpPr/>
        <p:nvPr/>
      </p:nvGrpSpPr>
      <p:grpSpPr>
        <a:xfrm>
          <a:off x="0" y="0"/>
          <a:ext cx="0" cy="0"/>
          <a:chOff x="0" y="0"/>
          <a:chExt cx="0" cy="0"/>
        </a:xfrm>
      </p:grpSpPr>
      <p:sp>
        <p:nvSpPr>
          <p:cNvPr id="1430" name="Google Shape;1430;g12168c2308e_0_10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1" name="Google Shape;1431;g12168c2308e_0_10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 name="Shape 1438"/>
        <p:cNvGrpSpPr/>
        <p:nvPr/>
      </p:nvGrpSpPr>
      <p:grpSpPr>
        <a:xfrm>
          <a:off x="0" y="0"/>
          <a:ext cx="0" cy="0"/>
          <a:chOff x="0" y="0"/>
          <a:chExt cx="0" cy="0"/>
        </a:xfrm>
      </p:grpSpPr>
      <p:sp>
        <p:nvSpPr>
          <p:cNvPr id="1439" name="Google Shape;1439;g11311c71585_0_6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0" name="Google Shape;1440;g11311c71585_0_6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0" name="Shape 1460"/>
        <p:cNvGrpSpPr/>
        <p:nvPr/>
      </p:nvGrpSpPr>
      <p:grpSpPr>
        <a:xfrm>
          <a:off x="0" y="0"/>
          <a:ext cx="0" cy="0"/>
          <a:chOff x="0" y="0"/>
          <a:chExt cx="0" cy="0"/>
        </a:xfrm>
      </p:grpSpPr>
      <p:sp>
        <p:nvSpPr>
          <p:cNvPr id="1461" name="Google Shape;1461;g11311c71585_0_6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2" name="Google Shape;1462;g11311c71585_0_6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 name="Shape 1475"/>
        <p:cNvGrpSpPr/>
        <p:nvPr/>
      </p:nvGrpSpPr>
      <p:grpSpPr>
        <a:xfrm>
          <a:off x="0" y="0"/>
          <a:ext cx="0" cy="0"/>
          <a:chOff x="0" y="0"/>
          <a:chExt cx="0" cy="0"/>
        </a:xfrm>
      </p:grpSpPr>
      <p:sp>
        <p:nvSpPr>
          <p:cNvPr id="1476" name="Google Shape;1476;g122ddfa2b4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 name="Google Shape;1477;g122ddfa2b4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2" name="Shape 1482"/>
        <p:cNvGrpSpPr/>
        <p:nvPr/>
      </p:nvGrpSpPr>
      <p:grpSpPr>
        <a:xfrm>
          <a:off x="0" y="0"/>
          <a:ext cx="0" cy="0"/>
          <a:chOff x="0" y="0"/>
          <a:chExt cx="0" cy="0"/>
        </a:xfrm>
      </p:grpSpPr>
      <p:sp>
        <p:nvSpPr>
          <p:cNvPr id="1483" name="Google Shape;1483;g12319c12f8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4" name="Google Shape;1484;g12319c12f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11311c71585_0_4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11311c71585_0_4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11311c71585_0_5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11311c71585_0_5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11311c71585_0_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 name="Google Shape;1009;g11311c71585_0_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g11311c71585_0_17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11311c71585_0_17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marR="102205" rtl="0" algn="just">
              <a:lnSpc>
                <a:spcPct val="99502"/>
              </a:lnSpc>
              <a:spcBef>
                <a:spcPts val="624"/>
              </a:spcBef>
              <a:spcAft>
                <a:spcPts val="0"/>
              </a:spcAft>
              <a:buClr>
                <a:schemeClr val="dk1"/>
              </a:buClr>
              <a:buSzPts val="1100"/>
              <a:buFont typeface="Arial"/>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g112eacfa6fc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112eacfa6fc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11311c71585_0_2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11311c71585_0_2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11322413b8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 name="Google Shape;1129;g11322413b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4998782" y="4198664"/>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8346460" y="257983"/>
            <a:ext cx="591627" cy="563032"/>
            <a:chOff x="8402484" y="928166"/>
            <a:chExt cx="352621" cy="335577"/>
          </a:xfrm>
        </p:grpSpPr>
        <p:sp>
          <p:nvSpPr>
            <p:cNvPr id="11" name="Google Shape;11;p2"/>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 name="Google Shape;17;p2"/>
          <p:cNvGrpSpPr/>
          <p:nvPr/>
        </p:nvGrpSpPr>
        <p:grpSpPr>
          <a:xfrm rot="-907878">
            <a:off x="6964030" y="4410956"/>
            <a:ext cx="2933857" cy="2347454"/>
            <a:chOff x="4519055" y="4062471"/>
            <a:chExt cx="1959145" cy="1567562"/>
          </a:xfrm>
        </p:grpSpPr>
        <p:sp>
          <p:nvSpPr>
            <p:cNvPr id="18" name="Google Shape;18;p2"/>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rot="2699764">
            <a:off x="8515832" y="1095221"/>
            <a:ext cx="540652" cy="323551"/>
            <a:chOff x="1496834" y="4360951"/>
            <a:chExt cx="262802" cy="157262"/>
          </a:xfrm>
        </p:grpSpPr>
        <p:sp>
          <p:nvSpPr>
            <p:cNvPr id="21" name="Google Shape;21;p2"/>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 name="Google Shape;23;p2"/>
          <p:cNvSpPr txBox="1"/>
          <p:nvPr>
            <p:ph type="ctrTitle"/>
          </p:nvPr>
        </p:nvSpPr>
        <p:spPr>
          <a:xfrm>
            <a:off x="3793950" y="722875"/>
            <a:ext cx="4657200" cy="2455200"/>
          </a:xfrm>
          <a:prstGeom prst="rect">
            <a:avLst/>
          </a:prstGeom>
        </p:spPr>
        <p:txBody>
          <a:bodyPr anchorCtr="0" anchor="b" bIns="91425" lIns="91425" spcFirstLastPara="1" rIns="91425" wrap="square" tIns="91425">
            <a:noAutofit/>
          </a:bodyPr>
          <a:lstStyle>
            <a:lvl1pPr lvl="0" algn="r">
              <a:spcBef>
                <a:spcPts val="0"/>
              </a:spcBef>
              <a:spcAft>
                <a:spcPts val="0"/>
              </a:spcAft>
              <a:buSzPts val="5200"/>
              <a:buNone/>
              <a:defRPr b="1" sz="5200">
                <a:latin typeface="Montserrat Alternates"/>
                <a:ea typeface="Montserrat Alternates"/>
                <a:cs typeface="Montserrat Alternates"/>
                <a:sym typeface="Montserrat Alternate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4" name="Google Shape;24;p2"/>
          <p:cNvSpPr txBox="1"/>
          <p:nvPr>
            <p:ph idx="1" type="subTitle"/>
          </p:nvPr>
        </p:nvSpPr>
        <p:spPr>
          <a:xfrm>
            <a:off x="5534025" y="3138925"/>
            <a:ext cx="2917500" cy="792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a:solidFill>
                  <a:schemeClr val="dk1"/>
                </a:solidFill>
                <a:latin typeface="Open Sans"/>
                <a:ea typeface="Open Sans"/>
                <a:cs typeface="Open Sans"/>
                <a:sym typeface="Open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4" name="Shape 304"/>
        <p:cNvGrpSpPr/>
        <p:nvPr/>
      </p:nvGrpSpPr>
      <p:grpSpPr>
        <a:xfrm>
          <a:off x="0" y="0"/>
          <a:ext cx="0" cy="0"/>
          <a:chOff x="0" y="0"/>
          <a:chExt cx="0" cy="0"/>
        </a:xfrm>
      </p:grpSpPr>
      <p:sp>
        <p:nvSpPr>
          <p:cNvPr id="305" name="Google Shape;305;p11"/>
          <p:cNvSpPr/>
          <p:nvPr/>
        </p:nvSpPr>
        <p:spPr>
          <a:xfrm>
            <a:off x="6535452" y="-622277"/>
            <a:ext cx="4626205" cy="4626241"/>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 name="Google Shape;306;p11"/>
          <p:cNvGrpSpPr/>
          <p:nvPr/>
        </p:nvGrpSpPr>
        <p:grpSpPr>
          <a:xfrm rot="4122259">
            <a:off x="111478" y="1371377"/>
            <a:ext cx="512534" cy="306747"/>
            <a:chOff x="1496834" y="4360951"/>
            <a:chExt cx="262802" cy="157262"/>
          </a:xfrm>
        </p:grpSpPr>
        <p:sp>
          <p:nvSpPr>
            <p:cNvPr id="307" name="Google Shape;307;p11"/>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1"/>
          <p:cNvGrpSpPr/>
          <p:nvPr/>
        </p:nvGrpSpPr>
        <p:grpSpPr>
          <a:xfrm rot="3273424">
            <a:off x="188364" y="227366"/>
            <a:ext cx="695647" cy="769300"/>
            <a:chOff x="-836924" y="162317"/>
            <a:chExt cx="325507" cy="360003"/>
          </a:xfrm>
        </p:grpSpPr>
        <p:sp>
          <p:nvSpPr>
            <p:cNvPr id="310" name="Google Shape;310;p11"/>
            <p:cNvSpPr/>
            <p:nvPr/>
          </p:nvSpPr>
          <p:spPr>
            <a:xfrm>
              <a:off x="-730974" y="316344"/>
              <a:ext cx="126730" cy="126776"/>
            </a:xfrm>
            <a:custGeom>
              <a:rect b="b" l="l" r="r" t="t"/>
              <a:pathLst>
                <a:path extrusionOk="0" h="2782" w="2781">
                  <a:moveTo>
                    <a:pt x="1395" y="1"/>
                  </a:moveTo>
                  <a:cubicBezTo>
                    <a:pt x="623" y="1"/>
                    <a:pt x="0" y="624"/>
                    <a:pt x="0" y="1396"/>
                  </a:cubicBezTo>
                  <a:cubicBezTo>
                    <a:pt x="0" y="2158"/>
                    <a:pt x="623" y="2781"/>
                    <a:pt x="1395" y="2781"/>
                  </a:cubicBezTo>
                  <a:cubicBezTo>
                    <a:pt x="2158" y="2781"/>
                    <a:pt x="2781" y="2158"/>
                    <a:pt x="2781" y="1396"/>
                  </a:cubicBezTo>
                  <a:cubicBezTo>
                    <a:pt x="2781" y="624"/>
                    <a:pt x="2158" y="1"/>
                    <a:pt x="1395" y="1"/>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a:off x="-836924" y="162317"/>
              <a:ext cx="325507" cy="360003"/>
            </a:xfrm>
            <a:custGeom>
              <a:rect b="b" l="l" r="r" t="t"/>
              <a:pathLst>
                <a:path extrusionOk="0" h="7900" w="7143">
                  <a:moveTo>
                    <a:pt x="2170" y="0"/>
                  </a:moveTo>
                  <a:cubicBezTo>
                    <a:pt x="1858" y="0"/>
                    <a:pt x="1536" y="77"/>
                    <a:pt x="1237" y="238"/>
                  </a:cubicBezTo>
                  <a:cubicBezTo>
                    <a:pt x="391" y="693"/>
                    <a:pt x="0" y="1651"/>
                    <a:pt x="307" y="2451"/>
                  </a:cubicBezTo>
                  <a:cubicBezTo>
                    <a:pt x="382" y="2665"/>
                    <a:pt x="447" y="2888"/>
                    <a:pt x="484" y="3121"/>
                  </a:cubicBezTo>
                  <a:lnTo>
                    <a:pt x="1023" y="5752"/>
                  </a:lnTo>
                  <a:cubicBezTo>
                    <a:pt x="1042" y="5845"/>
                    <a:pt x="1060" y="5948"/>
                    <a:pt x="1088" y="6041"/>
                  </a:cubicBezTo>
                  <a:lnTo>
                    <a:pt x="1088" y="6050"/>
                  </a:lnTo>
                  <a:cubicBezTo>
                    <a:pt x="1135" y="6217"/>
                    <a:pt x="1200" y="6394"/>
                    <a:pt x="1284" y="6552"/>
                  </a:cubicBezTo>
                  <a:cubicBezTo>
                    <a:pt x="1749" y="7420"/>
                    <a:pt x="2664" y="7899"/>
                    <a:pt x="3647" y="7899"/>
                  </a:cubicBezTo>
                  <a:cubicBezTo>
                    <a:pt x="4139" y="7899"/>
                    <a:pt x="4647" y="7780"/>
                    <a:pt x="5124" y="7528"/>
                  </a:cubicBezTo>
                  <a:cubicBezTo>
                    <a:pt x="6547" y="6766"/>
                    <a:pt x="7142" y="5092"/>
                    <a:pt x="6445" y="3799"/>
                  </a:cubicBezTo>
                  <a:cubicBezTo>
                    <a:pt x="6398" y="3706"/>
                    <a:pt x="6352" y="3632"/>
                    <a:pt x="6296" y="3548"/>
                  </a:cubicBezTo>
                  <a:cubicBezTo>
                    <a:pt x="6156" y="3344"/>
                    <a:pt x="5989" y="3167"/>
                    <a:pt x="5784" y="3009"/>
                  </a:cubicBezTo>
                  <a:lnTo>
                    <a:pt x="3599" y="712"/>
                  </a:lnTo>
                  <a:cubicBezTo>
                    <a:pt x="3281" y="255"/>
                    <a:pt x="2741" y="0"/>
                    <a:pt x="2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819972" y="178996"/>
              <a:ext cx="288185" cy="326555"/>
            </a:xfrm>
            <a:custGeom>
              <a:rect b="b" l="l" r="r" t="t"/>
              <a:pathLst>
                <a:path extrusionOk="0" h="7166" w="6324">
                  <a:moveTo>
                    <a:pt x="1799" y="1"/>
                  </a:moveTo>
                  <a:cubicBezTo>
                    <a:pt x="1542" y="1"/>
                    <a:pt x="1282" y="61"/>
                    <a:pt x="1042" y="188"/>
                  </a:cubicBezTo>
                  <a:cubicBezTo>
                    <a:pt x="335" y="560"/>
                    <a:pt x="0" y="1397"/>
                    <a:pt x="251" y="2150"/>
                  </a:cubicBezTo>
                  <a:cubicBezTo>
                    <a:pt x="326" y="2355"/>
                    <a:pt x="382" y="2559"/>
                    <a:pt x="428" y="2764"/>
                  </a:cubicBezTo>
                  <a:lnTo>
                    <a:pt x="949" y="5163"/>
                  </a:lnTo>
                  <a:cubicBezTo>
                    <a:pt x="967" y="5247"/>
                    <a:pt x="986" y="5340"/>
                    <a:pt x="1005" y="5423"/>
                  </a:cubicBezTo>
                  <a:lnTo>
                    <a:pt x="1005" y="5433"/>
                  </a:lnTo>
                  <a:cubicBezTo>
                    <a:pt x="1051" y="5591"/>
                    <a:pt x="1116" y="5749"/>
                    <a:pt x="1191" y="5898"/>
                  </a:cubicBezTo>
                  <a:cubicBezTo>
                    <a:pt x="1628" y="6709"/>
                    <a:pt x="2471" y="7166"/>
                    <a:pt x="3358" y="7166"/>
                  </a:cubicBezTo>
                  <a:cubicBezTo>
                    <a:pt x="3773" y="7166"/>
                    <a:pt x="4197" y="7066"/>
                    <a:pt x="4594" y="6856"/>
                  </a:cubicBezTo>
                  <a:cubicBezTo>
                    <a:pt x="5831" y="6195"/>
                    <a:pt x="6324" y="4689"/>
                    <a:pt x="5682" y="3499"/>
                  </a:cubicBezTo>
                  <a:cubicBezTo>
                    <a:pt x="5645" y="3424"/>
                    <a:pt x="5598" y="3350"/>
                    <a:pt x="5552" y="3275"/>
                  </a:cubicBezTo>
                  <a:cubicBezTo>
                    <a:pt x="5422" y="3089"/>
                    <a:pt x="5264" y="2922"/>
                    <a:pt x="5087" y="2782"/>
                  </a:cubicBezTo>
                  <a:lnTo>
                    <a:pt x="3106" y="653"/>
                  </a:lnTo>
                  <a:cubicBezTo>
                    <a:pt x="2787" y="230"/>
                    <a:pt x="2298" y="1"/>
                    <a:pt x="1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a:off x="-730974" y="311376"/>
              <a:ext cx="128416" cy="136938"/>
            </a:xfrm>
            <a:custGeom>
              <a:rect b="b" l="l" r="r" t="t"/>
              <a:pathLst>
                <a:path extrusionOk="0" h="3005" w="2818">
                  <a:moveTo>
                    <a:pt x="876" y="0"/>
                  </a:moveTo>
                  <a:cubicBezTo>
                    <a:pt x="766" y="0"/>
                    <a:pt x="661" y="23"/>
                    <a:pt x="567" y="73"/>
                  </a:cubicBezTo>
                  <a:cubicBezTo>
                    <a:pt x="0" y="380"/>
                    <a:pt x="56" y="1589"/>
                    <a:pt x="400" y="2249"/>
                  </a:cubicBezTo>
                  <a:cubicBezTo>
                    <a:pt x="657" y="2722"/>
                    <a:pt x="1121" y="3004"/>
                    <a:pt x="1573" y="3004"/>
                  </a:cubicBezTo>
                  <a:cubicBezTo>
                    <a:pt x="1743" y="3004"/>
                    <a:pt x="1910" y="2965"/>
                    <a:pt x="2065" y="2881"/>
                  </a:cubicBezTo>
                  <a:cubicBezTo>
                    <a:pt x="2641" y="2574"/>
                    <a:pt x="2818" y="1793"/>
                    <a:pt x="2464" y="1142"/>
                  </a:cubicBezTo>
                  <a:cubicBezTo>
                    <a:pt x="2176" y="597"/>
                    <a:pt x="1445" y="0"/>
                    <a:pt x="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rot="9343427">
            <a:off x="5797393" y="238143"/>
            <a:ext cx="499990" cy="299198"/>
            <a:chOff x="1496834" y="4360951"/>
            <a:chExt cx="262802" cy="157262"/>
          </a:xfrm>
        </p:grpSpPr>
        <p:sp>
          <p:nvSpPr>
            <p:cNvPr id="315" name="Google Shape;315;p11"/>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11"/>
          <p:cNvGrpSpPr/>
          <p:nvPr/>
        </p:nvGrpSpPr>
        <p:grpSpPr>
          <a:xfrm rot="-8348715">
            <a:off x="7277882" y="4589330"/>
            <a:ext cx="540635" cy="323551"/>
            <a:chOff x="1496834" y="4360951"/>
            <a:chExt cx="262802" cy="157262"/>
          </a:xfrm>
        </p:grpSpPr>
        <p:sp>
          <p:nvSpPr>
            <p:cNvPr id="318" name="Google Shape;318;p11"/>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11"/>
          <p:cNvSpPr txBox="1"/>
          <p:nvPr>
            <p:ph hasCustomPrompt="1" type="title"/>
          </p:nvPr>
        </p:nvSpPr>
        <p:spPr>
          <a:xfrm>
            <a:off x="741375" y="742950"/>
            <a:ext cx="5697600" cy="1563600"/>
          </a:xfrm>
          <a:prstGeom prst="rect">
            <a:avLst/>
          </a:prstGeom>
        </p:spPr>
        <p:txBody>
          <a:bodyPr anchorCtr="0" anchor="ctr" bIns="91425" lIns="91425" spcFirstLastPara="1" rIns="91425" wrap="square" tIns="91425">
            <a:noAutofit/>
          </a:bodyPr>
          <a:lstStyle>
            <a:lvl1pPr lvl="0" rtl="0">
              <a:spcBef>
                <a:spcPts val="0"/>
              </a:spcBef>
              <a:spcAft>
                <a:spcPts val="0"/>
              </a:spcAft>
              <a:buSzPts val="9600"/>
              <a:buNone/>
              <a:defRPr sz="12000">
                <a:solidFill>
                  <a:schemeClr val="dk2"/>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321" name="Google Shape;321;p11"/>
          <p:cNvSpPr txBox="1"/>
          <p:nvPr>
            <p:ph idx="1" type="subTitle"/>
          </p:nvPr>
        </p:nvSpPr>
        <p:spPr>
          <a:xfrm>
            <a:off x="741375" y="2373250"/>
            <a:ext cx="5697600" cy="49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22" name="Shape 3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323" name="Shape 323"/>
        <p:cNvGrpSpPr/>
        <p:nvPr/>
      </p:nvGrpSpPr>
      <p:grpSpPr>
        <a:xfrm>
          <a:off x="0" y="0"/>
          <a:ext cx="0" cy="0"/>
          <a:chOff x="0" y="0"/>
          <a:chExt cx="0" cy="0"/>
        </a:xfrm>
      </p:grpSpPr>
      <p:grpSp>
        <p:nvGrpSpPr>
          <p:cNvPr id="324" name="Google Shape;324;p13"/>
          <p:cNvGrpSpPr/>
          <p:nvPr/>
        </p:nvGrpSpPr>
        <p:grpSpPr>
          <a:xfrm rot="3599896">
            <a:off x="8280448" y="1108390"/>
            <a:ext cx="1316234" cy="1315759"/>
            <a:chOff x="-1200937" y="975514"/>
            <a:chExt cx="1135331" cy="1134921"/>
          </a:xfrm>
        </p:grpSpPr>
        <p:sp>
          <p:nvSpPr>
            <p:cNvPr id="325" name="Google Shape;325;p13"/>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 name="Google Shape;326;p13"/>
            <p:cNvGrpSpPr/>
            <p:nvPr/>
          </p:nvGrpSpPr>
          <p:grpSpPr>
            <a:xfrm>
              <a:off x="-1200937" y="975514"/>
              <a:ext cx="1135331" cy="1124531"/>
              <a:chOff x="-1200937" y="975514"/>
              <a:chExt cx="1135331" cy="1124531"/>
            </a:xfrm>
          </p:grpSpPr>
          <p:sp>
            <p:nvSpPr>
              <p:cNvPr id="327" name="Google Shape;327;p13"/>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3"/>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3"/>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3"/>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3"/>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3"/>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3"/>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3"/>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3"/>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3"/>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3"/>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8" name="Google Shape;338;p13"/>
          <p:cNvSpPr/>
          <p:nvPr/>
        </p:nvSpPr>
        <p:spPr>
          <a:xfrm>
            <a:off x="-1846624" y="-1918191"/>
            <a:ext cx="3301491" cy="3301491"/>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3"/>
          <p:cNvSpPr/>
          <p:nvPr/>
        </p:nvSpPr>
        <p:spPr>
          <a:xfrm>
            <a:off x="7455625" y="-1918202"/>
            <a:ext cx="3481216" cy="3481243"/>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 name="Google Shape;340;p13"/>
          <p:cNvGrpSpPr/>
          <p:nvPr/>
        </p:nvGrpSpPr>
        <p:grpSpPr>
          <a:xfrm rot="4122259">
            <a:off x="238991" y="3570614"/>
            <a:ext cx="512534" cy="306747"/>
            <a:chOff x="1496834" y="4360951"/>
            <a:chExt cx="262802" cy="157262"/>
          </a:xfrm>
        </p:grpSpPr>
        <p:sp>
          <p:nvSpPr>
            <p:cNvPr id="341" name="Google Shape;341;p13"/>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3"/>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13"/>
          <p:cNvGrpSpPr/>
          <p:nvPr/>
        </p:nvGrpSpPr>
        <p:grpSpPr>
          <a:xfrm rot="-161">
            <a:off x="147424" y="4269702"/>
            <a:ext cx="695640" cy="769290"/>
            <a:chOff x="-836924" y="162317"/>
            <a:chExt cx="325507" cy="360003"/>
          </a:xfrm>
        </p:grpSpPr>
        <p:sp>
          <p:nvSpPr>
            <p:cNvPr id="344" name="Google Shape;344;p13"/>
            <p:cNvSpPr/>
            <p:nvPr/>
          </p:nvSpPr>
          <p:spPr>
            <a:xfrm>
              <a:off x="-730974" y="316344"/>
              <a:ext cx="126730" cy="126776"/>
            </a:xfrm>
            <a:custGeom>
              <a:rect b="b" l="l" r="r" t="t"/>
              <a:pathLst>
                <a:path extrusionOk="0" h="2782" w="2781">
                  <a:moveTo>
                    <a:pt x="1395" y="1"/>
                  </a:moveTo>
                  <a:cubicBezTo>
                    <a:pt x="623" y="1"/>
                    <a:pt x="0" y="624"/>
                    <a:pt x="0" y="1396"/>
                  </a:cubicBezTo>
                  <a:cubicBezTo>
                    <a:pt x="0" y="2158"/>
                    <a:pt x="623" y="2781"/>
                    <a:pt x="1395" y="2781"/>
                  </a:cubicBezTo>
                  <a:cubicBezTo>
                    <a:pt x="2158" y="2781"/>
                    <a:pt x="2781" y="2158"/>
                    <a:pt x="2781" y="1396"/>
                  </a:cubicBezTo>
                  <a:cubicBezTo>
                    <a:pt x="2781" y="624"/>
                    <a:pt x="2158" y="1"/>
                    <a:pt x="1395" y="1"/>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3"/>
            <p:cNvSpPr/>
            <p:nvPr/>
          </p:nvSpPr>
          <p:spPr>
            <a:xfrm>
              <a:off x="-836924" y="162317"/>
              <a:ext cx="325507" cy="360003"/>
            </a:xfrm>
            <a:custGeom>
              <a:rect b="b" l="l" r="r" t="t"/>
              <a:pathLst>
                <a:path extrusionOk="0" h="7900" w="7143">
                  <a:moveTo>
                    <a:pt x="2170" y="0"/>
                  </a:moveTo>
                  <a:cubicBezTo>
                    <a:pt x="1858" y="0"/>
                    <a:pt x="1536" y="77"/>
                    <a:pt x="1237" y="238"/>
                  </a:cubicBezTo>
                  <a:cubicBezTo>
                    <a:pt x="391" y="693"/>
                    <a:pt x="0" y="1651"/>
                    <a:pt x="307" y="2451"/>
                  </a:cubicBezTo>
                  <a:cubicBezTo>
                    <a:pt x="382" y="2665"/>
                    <a:pt x="447" y="2888"/>
                    <a:pt x="484" y="3121"/>
                  </a:cubicBezTo>
                  <a:lnTo>
                    <a:pt x="1023" y="5752"/>
                  </a:lnTo>
                  <a:cubicBezTo>
                    <a:pt x="1042" y="5845"/>
                    <a:pt x="1060" y="5948"/>
                    <a:pt x="1088" y="6041"/>
                  </a:cubicBezTo>
                  <a:lnTo>
                    <a:pt x="1088" y="6050"/>
                  </a:lnTo>
                  <a:cubicBezTo>
                    <a:pt x="1135" y="6217"/>
                    <a:pt x="1200" y="6394"/>
                    <a:pt x="1284" y="6552"/>
                  </a:cubicBezTo>
                  <a:cubicBezTo>
                    <a:pt x="1749" y="7420"/>
                    <a:pt x="2664" y="7899"/>
                    <a:pt x="3647" y="7899"/>
                  </a:cubicBezTo>
                  <a:cubicBezTo>
                    <a:pt x="4139" y="7899"/>
                    <a:pt x="4647" y="7780"/>
                    <a:pt x="5124" y="7528"/>
                  </a:cubicBezTo>
                  <a:cubicBezTo>
                    <a:pt x="6547" y="6766"/>
                    <a:pt x="7142" y="5092"/>
                    <a:pt x="6445" y="3799"/>
                  </a:cubicBezTo>
                  <a:cubicBezTo>
                    <a:pt x="6398" y="3706"/>
                    <a:pt x="6352" y="3632"/>
                    <a:pt x="6296" y="3548"/>
                  </a:cubicBezTo>
                  <a:cubicBezTo>
                    <a:pt x="6156" y="3344"/>
                    <a:pt x="5989" y="3167"/>
                    <a:pt x="5784" y="3009"/>
                  </a:cubicBezTo>
                  <a:lnTo>
                    <a:pt x="3599" y="712"/>
                  </a:lnTo>
                  <a:cubicBezTo>
                    <a:pt x="3281" y="255"/>
                    <a:pt x="2741" y="0"/>
                    <a:pt x="2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3"/>
            <p:cNvSpPr/>
            <p:nvPr/>
          </p:nvSpPr>
          <p:spPr>
            <a:xfrm>
              <a:off x="-819972" y="178996"/>
              <a:ext cx="288185" cy="326555"/>
            </a:xfrm>
            <a:custGeom>
              <a:rect b="b" l="l" r="r" t="t"/>
              <a:pathLst>
                <a:path extrusionOk="0" h="7166" w="6324">
                  <a:moveTo>
                    <a:pt x="1799" y="1"/>
                  </a:moveTo>
                  <a:cubicBezTo>
                    <a:pt x="1542" y="1"/>
                    <a:pt x="1282" y="61"/>
                    <a:pt x="1042" y="188"/>
                  </a:cubicBezTo>
                  <a:cubicBezTo>
                    <a:pt x="335" y="560"/>
                    <a:pt x="0" y="1397"/>
                    <a:pt x="251" y="2150"/>
                  </a:cubicBezTo>
                  <a:cubicBezTo>
                    <a:pt x="326" y="2355"/>
                    <a:pt x="382" y="2559"/>
                    <a:pt x="428" y="2764"/>
                  </a:cubicBezTo>
                  <a:lnTo>
                    <a:pt x="949" y="5163"/>
                  </a:lnTo>
                  <a:cubicBezTo>
                    <a:pt x="967" y="5247"/>
                    <a:pt x="986" y="5340"/>
                    <a:pt x="1005" y="5423"/>
                  </a:cubicBezTo>
                  <a:lnTo>
                    <a:pt x="1005" y="5433"/>
                  </a:lnTo>
                  <a:cubicBezTo>
                    <a:pt x="1051" y="5591"/>
                    <a:pt x="1116" y="5749"/>
                    <a:pt x="1191" y="5898"/>
                  </a:cubicBezTo>
                  <a:cubicBezTo>
                    <a:pt x="1628" y="6709"/>
                    <a:pt x="2471" y="7166"/>
                    <a:pt x="3358" y="7166"/>
                  </a:cubicBezTo>
                  <a:cubicBezTo>
                    <a:pt x="3773" y="7166"/>
                    <a:pt x="4197" y="7066"/>
                    <a:pt x="4594" y="6856"/>
                  </a:cubicBezTo>
                  <a:cubicBezTo>
                    <a:pt x="5831" y="6195"/>
                    <a:pt x="6324" y="4689"/>
                    <a:pt x="5682" y="3499"/>
                  </a:cubicBezTo>
                  <a:cubicBezTo>
                    <a:pt x="5645" y="3424"/>
                    <a:pt x="5598" y="3350"/>
                    <a:pt x="5552" y="3275"/>
                  </a:cubicBezTo>
                  <a:cubicBezTo>
                    <a:pt x="5422" y="3089"/>
                    <a:pt x="5264" y="2922"/>
                    <a:pt x="5087" y="2782"/>
                  </a:cubicBezTo>
                  <a:lnTo>
                    <a:pt x="3106" y="653"/>
                  </a:lnTo>
                  <a:cubicBezTo>
                    <a:pt x="2787" y="230"/>
                    <a:pt x="2298" y="1"/>
                    <a:pt x="1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3"/>
            <p:cNvSpPr/>
            <p:nvPr/>
          </p:nvSpPr>
          <p:spPr>
            <a:xfrm>
              <a:off x="-730974" y="311376"/>
              <a:ext cx="128416" cy="136938"/>
            </a:xfrm>
            <a:custGeom>
              <a:rect b="b" l="l" r="r" t="t"/>
              <a:pathLst>
                <a:path extrusionOk="0" h="3005" w="2818">
                  <a:moveTo>
                    <a:pt x="876" y="0"/>
                  </a:moveTo>
                  <a:cubicBezTo>
                    <a:pt x="766" y="0"/>
                    <a:pt x="661" y="23"/>
                    <a:pt x="567" y="73"/>
                  </a:cubicBezTo>
                  <a:cubicBezTo>
                    <a:pt x="0" y="380"/>
                    <a:pt x="56" y="1589"/>
                    <a:pt x="400" y="2249"/>
                  </a:cubicBezTo>
                  <a:cubicBezTo>
                    <a:pt x="657" y="2722"/>
                    <a:pt x="1121" y="3004"/>
                    <a:pt x="1573" y="3004"/>
                  </a:cubicBezTo>
                  <a:cubicBezTo>
                    <a:pt x="1743" y="3004"/>
                    <a:pt x="1910" y="2965"/>
                    <a:pt x="2065" y="2881"/>
                  </a:cubicBezTo>
                  <a:cubicBezTo>
                    <a:pt x="2641" y="2574"/>
                    <a:pt x="2818" y="1793"/>
                    <a:pt x="2464" y="1142"/>
                  </a:cubicBezTo>
                  <a:cubicBezTo>
                    <a:pt x="2176" y="597"/>
                    <a:pt x="1445" y="0"/>
                    <a:pt x="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13"/>
          <p:cNvGrpSpPr/>
          <p:nvPr/>
        </p:nvGrpSpPr>
        <p:grpSpPr>
          <a:xfrm flipH="1" rot="5400000">
            <a:off x="-1238355" y="-1026052"/>
            <a:ext cx="2933820" cy="2347425"/>
            <a:chOff x="4519055" y="4062471"/>
            <a:chExt cx="1959145" cy="1567562"/>
          </a:xfrm>
        </p:grpSpPr>
        <p:sp>
          <p:nvSpPr>
            <p:cNvPr id="349" name="Google Shape;349;p13"/>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3"/>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13"/>
          <p:cNvGrpSpPr/>
          <p:nvPr/>
        </p:nvGrpSpPr>
        <p:grpSpPr>
          <a:xfrm>
            <a:off x="8490360" y="4372820"/>
            <a:ext cx="591627" cy="563032"/>
            <a:chOff x="8402484" y="928166"/>
            <a:chExt cx="352621" cy="335577"/>
          </a:xfrm>
        </p:grpSpPr>
        <p:sp>
          <p:nvSpPr>
            <p:cNvPr id="352" name="Google Shape;352;p13"/>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3"/>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3"/>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3"/>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3"/>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3"/>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13"/>
          <p:cNvGrpSpPr/>
          <p:nvPr/>
        </p:nvGrpSpPr>
        <p:grpSpPr>
          <a:xfrm rot="2699764">
            <a:off x="8515832" y="276071"/>
            <a:ext cx="540652" cy="323551"/>
            <a:chOff x="1496834" y="4360951"/>
            <a:chExt cx="262802" cy="157262"/>
          </a:xfrm>
        </p:grpSpPr>
        <p:sp>
          <p:nvSpPr>
            <p:cNvPr id="359" name="Google Shape;359;p13"/>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3"/>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13"/>
          <p:cNvGrpSpPr/>
          <p:nvPr/>
        </p:nvGrpSpPr>
        <p:grpSpPr>
          <a:xfrm rot="-7527363">
            <a:off x="8529824" y="3570488"/>
            <a:ext cx="512531" cy="306748"/>
            <a:chOff x="1496834" y="4360951"/>
            <a:chExt cx="262802" cy="157262"/>
          </a:xfrm>
        </p:grpSpPr>
        <p:sp>
          <p:nvSpPr>
            <p:cNvPr id="362" name="Google Shape;362;p13"/>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3"/>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 name="Google Shape;364;p13"/>
          <p:cNvSpPr txBox="1"/>
          <p:nvPr>
            <p:ph type="title"/>
          </p:nvPr>
        </p:nvSpPr>
        <p:spPr>
          <a:xfrm>
            <a:off x="1827010" y="1795975"/>
            <a:ext cx="2561100" cy="397800"/>
          </a:xfrm>
          <a:prstGeom prst="rect">
            <a:avLst/>
          </a:prstGeom>
        </p:spPr>
        <p:txBody>
          <a:bodyPr anchorCtr="0" anchor="ctr" bIns="91425" lIns="91425" spcFirstLastPara="1" rIns="91425" wrap="square" tIns="91425">
            <a:noAutofit/>
          </a:bodyPr>
          <a:lstStyle>
            <a:lvl1pPr lvl="0" rtl="0">
              <a:spcBef>
                <a:spcPts val="0"/>
              </a:spcBef>
              <a:spcAft>
                <a:spcPts val="0"/>
              </a:spcAft>
              <a:buSzPts val="3800"/>
              <a:buNone/>
              <a:defRPr sz="2800">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5" name="Google Shape;365;p13"/>
          <p:cNvSpPr txBox="1"/>
          <p:nvPr>
            <p:ph idx="1" type="subTitle"/>
          </p:nvPr>
        </p:nvSpPr>
        <p:spPr>
          <a:xfrm>
            <a:off x="1827010" y="2200300"/>
            <a:ext cx="25611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6" name="Google Shape;366;p13"/>
          <p:cNvSpPr txBox="1"/>
          <p:nvPr>
            <p:ph idx="2" type="title"/>
          </p:nvPr>
        </p:nvSpPr>
        <p:spPr>
          <a:xfrm>
            <a:off x="5721465" y="1795975"/>
            <a:ext cx="2558100" cy="397800"/>
          </a:xfrm>
          <a:prstGeom prst="rect">
            <a:avLst/>
          </a:prstGeom>
        </p:spPr>
        <p:txBody>
          <a:bodyPr anchorCtr="0" anchor="ctr" bIns="91425" lIns="91425" spcFirstLastPara="1" rIns="91425" wrap="square" tIns="91425">
            <a:noAutofit/>
          </a:bodyPr>
          <a:lstStyle>
            <a:lvl1pPr lvl="0" rtl="0">
              <a:spcBef>
                <a:spcPts val="0"/>
              </a:spcBef>
              <a:spcAft>
                <a:spcPts val="0"/>
              </a:spcAft>
              <a:buSzPts val="3800"/>
              <a:buNone/>
              <a:defRPr sz="28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7" name="Google Shape;367;p13"/>
          <p:cNvSpPr txBox="1"/>
          <p:nvPr>
            <p:ph idx="3" type="subTitle"/>
          </p:nvPr>
        </p:nvSpPr>
        <p:spPr>
          <a:xfrm>
            <a:off x="5721461" y="2200300"/>
            <a:ext cx="25611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8" name="Google Shape;368;p13"/>
          <p:cNvSpPr txBox="1"/>
          <p:nvPr>
            <p:ph idx="4" type="title"/>
          </p:nvPr>
        </p:nvSpPr>
        <p:spPr>
          <a:xfrm>
            <a:off x="1827010" y="3410250"/>
            <a:ext cx="2561100" cy="397800"/>
          </a:xfrm>
          <a:prstGeom prst="rect">
            <a:avLst/>
          </a:prstGeom>
        </p:spPr>
        <p:txBody>
          <a:bodyPr anchorCtr="0" anchor="ctr" bIns="91425" lIns="91425" spcFirstLastPara="1" rIns="91425" wrap="square" tIns="91425">
            <a:noAutofit/>
          </a:bodyPr>
          <a:lstStyle>
            <a:lvl1pPr lvl="0" rtl="0">
              <a:spcBef>
                <a:spcPts val="0"/>
              </a:spcBef>
              <a:spcAft>
                <a:spcPts val="0"/>
              </a:spcAft>
              <a:buSzPts val="3800"/>
              <a:buNone/>
              <a:defRPr sz="2800">
                <a:solidFill>
                  <a:schemeClr val="l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9" name="Google Shape;369;p13"/>
          <p:cNvSpPr txBox="1"/>
          <p:nvPr>
            <p:ph idx="5" type="subTitle"/>
          </p:nvPr>
        </p:nvSpPr>
        <p:spPr>
          <a:xfrm>
            <a:off x="1827010" y="3814700"/>
            <a:ext cx="25611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0" name="Google Shape;370;p13"/>
          <p:cNvSpPr txBox="1"/>
          <p:nvPr>
            <p:ph idx="6" type="title"/>
          </p:nvPr>
        </p:nvSpPr>
        <p:spPr>
          <a:xfrm>
            <a:off x="5721461" y="3410250"/>
            <a:ext cx="2561100" cy="397800"/>
          </a:xfrm>
          <a:prstGeom prst="rect">
            <a:avLst/>
          </a:prstGeom>
        </p:spPr>
        <p:txBody>
          <a:bodyPr anchorCtr="0" anchor="ctr" bIns="91425" lIns="91425" spcFirstLastPara="1" rIns="91425" wrap="square" tIns="91425">
            <a:noAutofit/>
          </a:bodyPr>
          <a:lstStyle>
            <a:lvl1pPr lvl="0" rtl="0">
              <a:spcBef>
                <a:spcPts val="0"/>
              </a:spcBef>
              <a:spcAft>
                <a:spcPts val="0"/>
              </a:spcAft>
              <a:buSzPts val="38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1" name="Google Shape;371;p13"/>
          <p:cNvSpPr txBox="1"/>
          <p:nvPr>
            <p:ph idx="7" type="subTitle"/>
          </p:nvPr>
        </p:nvSpPr>
        <p:spPr>
          <a:xfrm>
            <a:off x="5721461" y="3814700"/>
            <a:ext cx="25611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2" name="Google Shape;372;p13"/>
          <p:cNvSpPr txBox="1"/>
          <p:nvPr>
            <p:ph hasCustomPrompt="1" idx="8" type="title"/>
          </p:nvPr>
        </p:nvSpPr>
        <p:spPr>
          <a:xfrm>
            <a:off x="899839" y="1933300"/>
            <a:ext cx="822900" cy="64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36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373" name="Google Shape;373;p13"/>
          <p:cNvSpPr txBox="1"/>
          <p:nvPr>
            <p:ph hasCustomPrompt="1" idx="9" type="title"/>
          </p:nvPr>
        </p:nvSpPr>
        <p:spPr>
          <a:xfrm>
            <a:off x="899839" y="3559263"/>
            <a:ext cx="822900" cy="64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36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374" name="Google Shape;374;p13"/>
          <p:cNvSpPr txBox="1"/>
          <p:nvPr>
            <p:ph hasCustomPrompt="1" idx="13" type="title"/>
          </p:nvPr>
        </p:nvSpPr>
        <p:spPr>
          <a:xfrm>
            <a:off x="4798504" y="1935250"/>
            <a:ext cx="813900" cy="64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36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375" name="Google Shape;375;p13"/>
          <p:cNvSpPr txBox="1"/>
          <p:nvPr>
            <p:ph hasCustomPrompt="1" idx="14" type="title"/>
          </p:nvPr>
        </p:nvSpPr>
        <p:spPr>
          <a:xfrm>
            <a:off x="4798504" y="3559263"/>
            <a:ext cx="813900" cy="64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36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376" name="Google Shape;376;p13"/>
          <p:cNvSpPr txBox="1"/>
          <p:nvPr>
            <p:ph idx="15" type="title"/>
          </p:nvPr>
        </p:nvSpPr>
        <p:spPr>
          <a:xfrm>
            <a:off x="713225" y="3688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7">
    <p:spTree>
      <p:nvGrpSpPr>
        <p:cNvPr id="377" name="Shape 377"/>
        <p:cNvGrpSpPr/>
        <p:nvPr/>
      </p:nvGrpSpPr>
      <p:grpSpPr>
        <a:xfrm>
          <a:off x="0" y="0"/>
          <a:ext cx="0" cy="0"/>
          <a:chOff x="0" y="0"/>
          <a:chExt cx="0" cy="0"/>
        </a:xfrm>
      </p:grpSpPr>
      <p:grpSp>
        <p:nvGrpSpPr>
          <p:cNvPr id="378" name="Google Shape;378;p14"/>
          <p:cNvGrpSpPr/>
          <p:nvPr/>
        </p:nvGrpSpPr>
        <p:grpSpPr>
          <a:xfrm rot="3599896">
            <a:off x="-625177" y="1104540"/>
            <a:ext cx="1316234" cy="1315759"/>
            <a:chOff x="-1200937" y="975514"/>
            <a:chExt cx="1135331" cy="1134921"/>
          </a:xfrm>
        </p:grpSpPr>
        <p:sp>
          <p:nvSpPr>
            <p:cNvPr id="379" name="Google Shape;379;p14"/>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 name="Google Shape;380;p14"/>
            <p:cNvGrpSpPr/>
            <p:nvPr/>
          </p:nvGrpSpPr>
          <p:grpSpPr>
            <a:xfrm>
              <a:off x="-1200937" y="975514"/>
              <a:ext cx="1135331" cy="1124531"/>
              <a:chOff x="-1200937" y="975514"/>
              <a:chExt cx="1135331" cy="1124531"/>
            </a:xfrm>
          </p:grpSpPr>
          <p:sp>
            <p:nvSpPr>
              <p:cNvPr id="381" name="Google Shape;381;p14"/>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4"/>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4"/>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4"/>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4"/>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4"/>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4"/>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4"/>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4"/>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4"/>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2" name="Google Shape;392;p14"/>
          <p:cNvSpPr/>
          <p:nvPr/>
        </p:nvSpPr>
        <p:spPr>
          <a:xfrm>
            <a:off x="7580723" y="4247528"/>
            <a:ext cx="2725834" cy="2725834"/>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4"/>
          <p:cNvSpPr/>
          <p:nvPr/>
        </p:nvSpPr>
        <p:spPr>
          <a:xfrm>
            <a:off x="-1948321" y="-1653154"/>
            <a:ext cx="3165822" cy="3165847"/>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 name="Google Shape;394;p14"/>
          <p:cNvGrpSpPr/>
          <p:nvPr/>
        </p:nvGrpSpPr>
        <p:grpSpPr>
          <a:xfrm rot="-10068492">
            <a:off x="8085138" y="3944668"/>
            <a:ext cx="3094384" cy="3153240"/>
            <a:chOff x="-1523846" y="-382017"/>
            <a:chExt cx="1293778" cy="1318386"/>
          </a:xfrm>
        </p:grpSpPr>
        <p:sp>
          <p:nvSpPr>
            <p:cNvPr id="395" name="Google Shape;395;p14"/>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4"/>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14"/>
          <p:cNvGrpSpPr/>
          <p:nvPr/>
        </p:nvGrpSpPr>
        <p:grpSpPr>
          <a:xfrm rot="-3769771">
            <a:off x="56381" y="325606"/>
            <a:ext cx="517656" cy="518002"/>
            <a:chOff x="1100120" y="4881637"/>
            <a:chExt cx="283126" cy="283309"/>
          </a:xfrm>
        </p:grpSpPr>
        <p:sp>
          <p:nvSpPr>
            <p:cNvPr id="398" name="Google Shape;398;p14"/>
            <p:cNvSpPr/>
            <p:nvPr/>
          </p:nvSpPr>
          <p:spPr>
            <a:xfrm>
              <a:off x="1100120" y="4881637"/>
              <a:ext cx="283126" cy="283309"/>
            </a:xfrm>
            <a:custGeom>
              <a:rect b="b" l="l" r="r" t="t"/>
              <a:pathLst>
                <a:path extrusionOk="0" h="6217" w="6213">
                  <a:moveTo>
                    <a:pt x="3778" y="1"/>
                  </a:moveTo>
                  <a:cubicBezTo>
                    <a:pt x="2780" y="1"/>
                    <a:pt x="1680" y="655"/>
                    <a:pt x="977" y="1767"/>
                  </a:cubicBezTo>
                  <a:cubicBezTo>
                    <a:pt x="0" y="3320"/>
                    <a:pt x="168" y="5171"/>
                    <a:pt x="1339" y="5914"/>
                  </a:cubicBezTo>
                  <a:cubicBezTo>
                    <a:pt x="1669" y="6119"/>
                    <a:pt x="2041" y="6216"/>
                    <a:pt x="2428" y="6216"/>
                  </a:cubicBezTo>
                  <a:cubicBezTo>
                    <a:pt x="3430" y="6216"/>
                    <a:pt x="4531" y="5565"/>
                    <a:pt x="5236" y="4445"/>
                  </a:cubicBezTo>
                  <a:cubicBezTo>
                    <a:pt x="6212" y="2901"/>
                    <a:pt x="6045" y="1042"/>
                    <a:pt x="4864" y="307"/>
                  </a:cubicBezTo>
                  <a:cubicBezTo>
                    <a:pt x="4537" y="99"/>
                    <a:pt x="4165" y="1"/>
                    <a:pt x="37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4"/>
            <p:cNvSpPr/>
            <p:nvPr/>
          </p:nvSpPr>
          <p:spPr>
            <a:xfrm>
              <a:off x="1149700" y="4990550"/>
              <a:ext cx="144958" cy="127140"/>
            </a:xfrm>
            <a:custGeom>
              <a:rect b="b" l="l" r="r" t="t"/>
              <a:pathLst>
                <a:path extrusionOk="0" h="2790" w="3181">
                  <a:moveTo>
                    <a:pt x="1593" y="0"/>
                  </a:moveTo>
                  <a:cubicBezTo>
                    <a:pt x="1129" y="0"/>
                    <a:pt x="674" y="230"/>
                    <a:pt x="410" y="651"/>
                  </a:cubicBezTo>
                  <a:cubicBezTo>
                    <a:pt x="0" y="1302"/>
                    <a:pt x="196" y="2167"/>
                    <a:pt x="847" y="2576"/>
                  </a:cubicBezTo>
                  <a:cubicBezTo>
                    <a:pt x="1080" y="2721"/>
                    <a:pt x="1338" y="2790"/>
                    <a:pt x="1592" y="2790"/>
                  </a:cubicBezTo>
                  <a:cubicBezTo>
                    <a:pt x="2056" y="2790"/>
                    <a:pt x="2507" y="2559"/>
                    <a:pt x="2772" y="2139"/>
                  </a:cubicBezTo>
                  <a:cubicBezTo>
                    <a:pt x="3181" y="1479"/>
                    <a:pt x="2985" y="623"/>
                    <a:pt x="2334" y="214"/>
                  </a:cubicBezTo>
                  <a:cubicBezTo>
                    <a:pt x="2104" y="69"/>
                    <a:pt x="1847" y="0"/>
                    <a:pt x="1593" y="0"/>
                  </a:cubicBezTo>
                  <a:close/>
                </a:path>
              </a:pathLst>
            </a:custGeom>
            <a:solidFill>
              <a:srgbClr val="FBC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14"/>
          <p:cNvGrpSpPr/>
          <p:nvPr/>
        </p:nvGrpSpPr>
        <p:grpSpPr>
          <a:xfrm rot="6791844">
            <a:off x="177849" y="4625908"/>
            <a:ext cx="499984" cy="299205"/>
            <a:chOff x="1496834" y="4360951"/>
            <a:chExt cx="262802" cy="157262"/>
          </a:xfrm>
        </p:grpSpPr>
        <p:sp>
          <p:nvSpPr>
            <p:cNvPr id="401" name="Google Shape;401;p14"/>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4"/>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14"/>
          <p:cNvGrpSpPr/>
          <p:nvPr/>
        </p:nvGrpSpPr>
        <p:grpSpPr>
          <a:xfrm rot="2463812">
            <a:off x="8517197" y="389900"/>
            <a:ext cx="499964" cy="299203"/>
            <a:chOff x="1496834" y="4360951"/>
            <a:chExt cx="262802" cy="157262"/>
          </a:xfrm>
        </p:grpSpPr>
        <p:sp>
          <p:nvSpPr>
            <p:cNvPr id="404" name="Google Shape;404;p14"/>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4"/>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 name="Google Shape;406;p14"/>
          <p:cNvSpPr txBox="1"/>
          <p:nvPr>
            <p:ph idx="1" type="subTitle"/>
          </p:nvPr>
        </p:nvSpPr>
        <p:spPr>
          <a:xfrm>
            <a:off x="713267" y="3844475"/>
            <a:ext cx="1824900" cy="732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7" name="Google Shape;407;p14"/>
          <p:cNvSpPr txBox="1"/>
          <p:nvPr>
            <p:ph idx="2" type="subTitle"/>
          </p:nvPr>
        </p:nvSpPr>
        <p:spPr>
          <a:xfrm>
            <a:off x="713267" y="3358225"/>
            <a:ext cx="1824900" cy="43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Font typeface="Montserrat Alternates"/>
              <a:buNone/>
              <a:defRPr b="1" sz="2800">
                <a:solidFill>
                  <a:schemeClr val="dk2"/>
                </a:solidFill>
                <a:latin typeface="Montserrat Alternates"/>
                <a:ea typeface="Montserrat Alternates"/>
                <a:cs typeface="Montserrat Alternates"/>
                <a:sym typeface="Montserrat Alternates"/>
              </a:defRPr>
            </a:lvl1pPr>
            <a:lvl2pPr lvl="1"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2pPr>
            <a:lvl3pPr lvl="2"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3pPr>
            <a:lvl4pPr lvl="3"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4pPr>
            <a:lvl5pPr lvl="4"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5pPr>
            <a:lvl6pPr lvl="5"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6pPr>
            <a:lvl7pPr lvl="6"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7pPr>
            <a:lvl8pPr lvl="7"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8pPr>
            <a:lvl9pPr lvl="8"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9pPr>
          </a:lstStyle>
          <a:p/>
        </p:txBody>
      </p:sp>
      <p:sp>
        <p:nvSpPr>
          <p:cNvPr id="408" name="Google Shape;408;p14"/>
          <p:cNvSpPr txBox="1"/>
          <p:nvPr>
            <p:ph idx="3" type="subTitle"/>
          </p:nvPr>
        </p:nvSpPr>
        <p:spPr>
          <a:xfrm>
            <a:off x="2677500" y="3844475"/>
            <a:ext cx="1824900" cy="732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9" name="Google Shape;409;p14"/>
          <p:cNvSpPr txBox="1"/>
          <p:nvPr>
            <p:ph idx="4" type="subTitle"/>
          </p:nvPr>
        </p:nvSpPr>
        <p:spPr>
          <a:xfrm>
            <a:off x="2677500" y="3358225"/>
            <a:ext cx="1824900" cy="43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Font typeface="Montserrat Alternates"/>
              <a:buNone/>
              <a:defRPr b="1" sz="2800">
                <a:solidFill>
                  <a:schemeClr val="lt2"/>
                </a:solidFill>
                <a:latin typeface="Montserrat Alternates"/>
                <a:ea typeface="Montserrat Alternates"/>
                <a:cs typeface="Montserrat Alternates"/>
                <a:sym typeface="Montserrat Alternates"/>
              </a:defRPr>
            </a:lvl1pPr>
            <a:lvl2pPr lvl="1"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2pPr>
            <a:lvl3pPr lvl="2"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3pPr>
            <a:lvl4pPr lvl="3"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4pPr>
            <a:lvl5pPr lvl="4"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5pPr>
            <a:lvl6pPr lvl="5"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6pPr>
            <a:lvl7pPr lvl="6"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7pPr>
            <a:lvl8pPr lvl="7"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8pPr>
            <a:lvl9pPr lvl="8"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9pPr>
          </a:lstStyle>
          <a:p/>
        </p:txBody>
      </p:sp>
      <p:sp>
        <p:nvSpPr>
          <p:cNvPr id="410" name="Google Shape;410;p14"/>
          <p:cNvSpPr txBox="1"/>
          <p:nvPr>
            <p:ph idx="5" type="subTitle"/>
          </p:nvPr>
        </p:nvSpPr>
        <p:spPr>
          <a:xfrm>
            <a:off x="4641732" y="3844475"/>
            <a:ext cx="1824900" cy="732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1" name="Google Shape;411;p14"/>
          <p:cNvSpPr txBox="1"/>
          <p:nvPr>
            <p:ph idx="6" type="subTitle"/>
          </p:nvPr>
        </p:nvSpPr>
        <p:spPr>
          <a:xfrm>
            <a:off x="4641732" y="3358225"/>
            <a:ext cx="1824900" cy="43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Font typeface="Montserrat Alternates"/>
              <a:buNone/>
              <a:defRPr b="1" sz="2800">
                <a:solidFill>
                  <a:schemeClr val="accent1"/>
                </a:solidFill>
                <a:latin typeface="Montserrat Alternates"/>
                <a:ea typeface="Montserrat Alternates"/>
                <a:cs typeface="Montserrat Alternates"/>
                <a:sym typeface="Montserrat Alternates"/>
              </a:defRPr>
            </a:lvl1pPr>
            <a:lvl2pPr lvl="1"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2pPr>
            <a:lvl3pPr lvl="2"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3pPr>
            <a:lvl4pPr lvl="3"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4pPr>
            <a:lvl5pPr lvl="4"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5pPr>
            <a:lvl6pPr lvl="5"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6pPr>
            <a:lvl7pPr lvl="6"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7pPr>
            <a:lvl8pPr lvl="7"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8pPr>
            <a:lvl9pPr lvl="8"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9pPr>
          </a:lstStyle>
          <a:p/>
        </p:txBody>
      </p:sp>
      <p:sp>
        <p:nvSpPr>
          <p:cNvPr id="412" name="Google Shape;412;p14"/>
          <p:cNvSpPr txBox="1"/>
          <p:nvPr>
            <p:ph idx="7" type="subTitle"/>
          </p:nvPr>
        </p:nvSpPr>
        <p:spPr>
          <a:xfrm>
            <a:off x="6605974" y="3844475"/>
            <a:ext cx="1824900" cy="732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3" name="Google Shape;413;p14"/>
          <p:cNvSpPr txBox="1"/>
          <p:nvPr>
            <p:ph idx="8" type="subTitle"/>
          </p:nvPr>
        </p:nvSpPr>
        <p:spPr>
          <a:xfrm>
            <a:off x="6605974" y="3358225"/>
            <a:ext cx="1824900" cy="43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1pPr>
            <a:lvl2pPr lvl="1"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2pPr>
            <a:lvl3pPr lvl="2"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3pPr>
            <a:lvl4pPr lvl="3"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4pPr>
            <a:lvl5pPr lvl="4"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5pPr>
            <a:lvl6pPr lvl="5"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6pPr>
            <a:lvl7pPr lvl="6"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7pPr>
            <a:lvl8pPr lvl="7"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8pPr>
            <a:lvl9pPr lvl="8" rtl="0" algn="ctr">
              <a:spcBef>
                <a:spcPts val="0"/>
              </a:spcBef>
              <a:spcAft>
                <a:spcPts val="0"/>
              </a:spcAft>
              <a:buSzPts val="2800"/>
              <a:buFont typeface="Montserrat Alternates"/>
              <a:buNone/>
              <a:defRPr b="1" sz="2800">
                <a:latin typeface="Montserrat Alternates"/>
                <a:ea typeface="Montserrat Alternates"/>
                <a:cs typeface="Montserrat Alternates"/>
                <a:sym typeface="Montserrat Alternates"/>
              </a:defRPr>
            </a:lvl9pPr>
          </a:lstStyle>
          <a:p/>
        </p:txBody>
      </p:sp>
      <p:sp>
        <p:nvSpPr>
          <p:cNvPr id="414" name="Google Shape;414;p14"/>
          <p:cNvSpPr txBox="1"/>
          <p:nvPr>
            <p:ph hasCustomPrompt="1" type="title"/>
          </p:nvPr>
        </p:nvSpPr>
        <p:spPr>
          <a:xfrm>
            <a:off x="713275" y="1546150"/>
            <a:ext cx="1824900" cy="35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2800">
                <a:solidFill>
                  <a:schemeClr val="dk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415" name="Google Shape;415;p14"/>
          <p:cNvSpPr txBox="1"/>
          <p:nvPr>
            <p:ph idx="9" type="title"/>
          </p:nvPr>
        </p:nvSpPr>
        <p:spPr>
          <a:xfrm>
            <a:off x="713225" y="3688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6" name="Google Shape;416;p14"/>
          <p:cNvSpPr txBox="1"/>
          <p:nvPr>
            <p:ph hasCustomPrompt="1" idx="13" type="title"/>
          </p:nvPr>
        </p:nvSpPr>
        <p:spPr>
          <a:xfrm>
            <a:off x="2677506" y="1546150"/>
            <a:ext cx="1824900" cy="35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2800">
                <a:solidFill>
                  <a:schemeClr val="lt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417" name="Google Shape;417;p14"/>
          <p:cNvSpPr txBox="1"/>
          <p:nvPr>
            <p:ph hasCustomPrompt="1" idx="14" type="title"/>
          </p:nvPr>
        </p:nvSpPr>
        <p:spPr>
          <a:xfrm>
            <a:off x="4641736" y="1546150"/>
            <a:ext cx="1824900" cy="35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2800">
                <a:solidFill>
                  <a:schemeClr val="accent1"/>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418" name="Google Shape;418;p14"/>
          <p:cNvSpPr txBox="1"/>
          <p:nvPr>
            <p:ph hasCustomPrompt="1" idx="15" type="title"/>
          </p:nvPr>
        </p:nvSpPr>
        <p:spPr>
          <a:xfrm>
            <a:off x="6605976" y="1546150"/>
            <a:ext cx="1824900" cy="35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2800">
                <a:solidFill>
                  <a:schemeClr val="dk1"/>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419" name="Shape 419"/>
        <p:cNvGrpSpPr/>
        <p:nvPr/>
      </p:nvGrpSpPr>
      <p:grpSpPr>
        <a:xfrm>
          <a:off x="0" y="0"/>
          <a:ext cx="0" cy="0"/>
          <a:chOff x="0" y="0"/>
          <a:chExt cx="0" cy="0"/>
        </a:xfrm>
      </p:grpSpPr>
      <p:sp>
        <p:nvSpPr>
          <p:cNvPr id="420" name="Google Shape;420;p15"/>
          <p:cNvSpPr txBox="1"/>
          <p:nvPr>
            <p:ph type="title"/>
          </p:nvPr>
        </p:nvSpPr>
        <p:spPr>
          <a:xfrm>
            <a:off x="3987662" y="3652738"/>
            <a:ext cx="43602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22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421" name="Google Shape;421;p15"/>
          <p:cNvSpPr txBox="1"/>
          <p:nvPr>
            <p:ph idx="1" type="subTitle"/>
          </p:nvPr>
        </p:nvSpPr>
        <p:spPr>
          <a:xfrm>
            <a:off x="3886200" y="990600"/>
            <a:ext cx="4461600" cy="2514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422" name="Google Shape;422;p15"/>
          <p:cNvGrpSpPr/>
          <p:nvPr/>
        </p:nvGrpSpPr>
        <p:grpSpPr>
          <a:xfrm>
            <a:off x="8347810" y="389458"/>
            <a:ext cx="591627" cy="563032"/>
            <a:chOff x="8402484" y="928166"/>
            <a:chExt cx="352621" cy="335577"/>
          </a:xfrm>
        </p:grpSpPr>
        <p:sp>
          <p:nvSpPr>
            <p:cNvPr id="423" name="Google Shape;423;p15"/>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5"/>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5"/>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5"/>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5"/>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 name="Google Shape;429;p15"/>
          <p:cNvGrpSpPr/>
          <p:nvPr/>
        </p:nvGrpSpPr>
        <p:grpSpPr>
          <a:xfrm flipH="1" rot="827426">
            <a:off x="8229398" y="4381730"/>
            <a:ext cx="611100" cy="591761"/>
            <a:chOff x="4865706" y="4363643"/>
            <a:chExt cx="398874" cy="386251"/>
          </a:xfrm>
        </p:grpSpPr>
        <p:sp>
          <p:nvSpPr>
            <p:cNvPr id="430" name="Google Shape;430;p15"/>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5"/>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5"/>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5"/>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5"/>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5"/>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15"/>
          <p:cNvGrpSpPr/>
          <p:nvPr/>
        </p:nvGrpSpPr>
        <p:grpSpPr>
          <a:xfrm flipH="1" rot="-5964531">
            <a:off x="8500980" y="3733124"/>
            <a:ext cx="499953" cy="299208"/>
            <a:chOff x="1496834" y="4360951"/>
            <a:chExt cx="262802" cy="157262"/>
          </a:xfrm>
        </p:grpSpPr>
        <p:sp>
          <p:nvSpPr>
            <p:cNvPr id="437" name="Google Shape;437;p15"/>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5"/>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15"/>
          <p:cNvGrpSpPr/>
          <p:nvPr/>
        </p:nvGrpSpPr>
        <p:grpSpPr>
          <a:xfrm flipH="1" rot="-9141684">
            <a:off x="7605511" y="306486"/>
            <a:ext cx="499949" cy="299200"/>
            <a:chOff x="1496834" y="4360951"/>
            <a:chExt cx="262802" cy="157262"/>
          </a:xfrm>
        </p:grpSpPr>
        <p:sp>
          <p:nvSpPr>
            <p:cNvPr id="440" name="Google Shape;440;p15"/>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5"/>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442" name="Shape 442"/>
        <p:cNvGrpSpPr/>
        <p:nvPr/>
      </p:nvGrpSpPr>
      <p:grpSpPr>
        <a:xfrm>
          <a:off x="0" y="0"/>
          <a:ext cx="0" cy="0"/>
          <a:chOff x="0" y="0"/>
          <a:chExt cx="0" cy="0"/>
        </a:xfrm>
      </p:grpSpPr>
      <p:grpSp>
        <p:nvGrpSpPr>
          <p:cNvPr id="443" name="Google Shape;443;p16"/>
          <p:cNvGrpSpPr/>
          <p:nvPr/>
        </p:nvGrpSpPr>
        <p:grpSpPr>
          <a:xfrm flipH="1" rot="-8100000">
            <a:off x="7251532" y="-543138"/>
            <a:ext cx="1316111" cy="1315635"/>
            <a:chOff x="-1200937" y="975514"/>
            <a:chExt cx="1135331" cy="1134921"/>
          </a:xfrm>
        </p:grpSpPr>
        <p:sp>
          <p:nvSpPr>
            <p:cNvPr id="444" name="Google Shape;444;p16"/>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 name="Google Shape;445;p16"/>
            <p:cNvGrpSpPr/>
            <p:nvPr/>
          </p:nvGrpSpPr>
          <p:grpSpPr>
            <a:xfrm>
              <a:off x="-1200937" y="975514"/>
              <a:ext cx="1135331" cy="1124531"/>
              <a:chOff x="-1200937" y="975514"/>
              <a:chExt cx="1135331" cy="1124531"/>
            </a:xfrm>
          </p:grpSpPr>
          <p:sp>
            <p:nvSpPr>
              <p:cNvPr id="446" name="Google Shape;446;p16"/>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6"/>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6"/>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6"/>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6"/>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6"/>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6"/>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6"/>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6"/>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6"/>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7" name="Google Shape;457;p16"/>
          <p:cNvGrpSpPr/>
          <p:nvPr/>
        </p:nvGrpSpPr>
        <p:grpSpPr>
          <a:xfrm rot="-5876763">
            <a:off x="91858" y="1247228"/>
            <a:ext cx="512523" cy="306761"/>
            <a:chOff x="1496834" y="4360951"/>
            <a:chExt cx="262802" cy="157262"/>
          </a:xfrm>
        </p:grpSpPr>
        <p:sp>
          <p:nvSpPr>
            <p:cNvPr id="458" name="Google Shape;458;p16"/>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6"/>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 name="Google Shape;460;p16"/>
          <p:cNvGrpSpPr/>
          <p:nvPr/>
        </p:nvGrpSpPr>
        <p:grpSpPr>
          <a:xfrm rot="310226">
            <a:off x="32230" y="167523"/>
            <a:ext cx="631186" cy="743948"/>
            <a:chOff x="2441746" y="1158751"/>
            <a:chExt cx="470875" cy="554997"/>
          </a:xfrm>
        </p:grpSpPr>
        <p:sp>
          <p:nvSpPr>
            <p:cNvPr id="461" name="Google Shape;461;p16"/>
            <p:cNvSpPr/>
            <p:nvPr/>
          </p:nvSpPr>
          <p:spPr>
            <a:xfrm>
              <a:off x="2556582" y="1325947"/>
              <a:ext cx="356038" cy="387801"/>
            </a:xfrm>
            <a:custGeom>
              <a:rect b="b" l="l" r="r" t="t"/>
              <a:pathLst>
                <a:path extrusionOk="0" h="8510" w="7813">
                  <a:moveTo>
                    <a:pt x="2616" y="1"/>
                  </a:moveTo>
                  <a:cubicBezTo>
                    <a:pt x="875" y="1"/>
                    <a:pt x="0" y="1803"/>
                    <a:pt x="168" y="2387"/>
                  </a:cubicBezTo>
                  <a:cubicBezTo>
                    <a:pt x="323" y="2931"/>
                    <a:pt x="6015" y="8510"/>
                    <a:pt x="7474" y="8510"/>
                  </a:cubicBezTo>
                  <a:cubicBezTo>
                    <a:pt x="7686" y="8510"/>
                    <a:pt x="7809" y="8392"/>
                    <a:pt x="7812" y="8124"/>
                  </a:cubicBezTo>
                  <a:cubicBezTo>
                    <a:pt x="7812" y="8124"/>
                    <a:pt x="4809" y="220"/>
                    <a:pt x="2893" y="15"/>
                  </a:cubicBezTo>
                  <a:cubicBezTo>
                    <a:pt x="2798" y="5"/>
                    <a:pt x="2706" y="1"/>
                    <a:pt x="2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6"/>
            <p:cNvSpPr/>
            <p:nvPr/>
          </p:nvSpPr>
          <p:spPr>
            <a:xfrm>
              <a:off x="2635829" y="1341031"/>
              <a:ext cx="77196" cy="59378"/>
            </a:xfrm>
            <a:custGeom>
              <a:rect b="b" l="l" r="r" t="t"/>
              <a:pathLst>
                <a:path extrusionOk="0" h="1303" w="1694">
                  <a:moveTo>
                    <a:pt x="1693" y="1"/>
                  </a:moveTo>
                  <a:lnTo>
                    <a:pt x="1693" y="1"/>
                  </a:lnTo>
                  <a:cubicBezTo>
                    <a:pt x="1173" y="493"/>
                    <a:pt x="605" y="931"/>
                    <a:pt x="1" y="1303"/>
                  </a:cubicBezTo>
                  <a:cubicBezTo>
                    <a:pt x="1" y="1303"/>
                    <a:pt x="1396" y="1293"/>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6"/>
            <p:cNvSpPr/>
            <p:nvPr/>
          </p:nvSpPr>
          <p:spPr>
            <a:xfrm>
              <a:off x="2653236" y="1471543"/>
              <a:ext cx="78016" cy="59788"/>
            </a:xfrm>
            <a:custGeom>
              <a:rect b="b" l="l" r="r" t="t"/>
              <a:pathLst>
                <a:path extrusionOk="0" h="1312" w="1712">
                  <a:moveTo>
                    <a:pt x="1711" y="1"/>
                  </a:moveTo>
                  <a:lnTo>
                    <a:pt x="1711" y="1"/>
                  </a:lnTo>
                  <a:cubicBezTo>
                    <a:pt x="1181" y="494"/>
                    <a:pt x="614" y="931"/>
                    <a:pt x="0" y="1312"/>
                  </a:cubicBezTo>
                  <a:cubicBezTo>
                    <a:pt x="0" y="1312"/>
                    <a:pt x="1404" y="1303"/>
                    <a:pt x="1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6"/>
            <p:cNvSpPr/>
            <p:nvPr/>
          </p:nvSpPr>
          <p:spPr>
            <a:xfrm>
              <a:off x="2765521" y="1563093"/>
              <a:ext cx="77606" cy="59378"/>
            </a:xfrm>
            <a:custGeom>
              <a:rect b="b" l="l" r="r" t="t"/>
              <a:pathLst>
                <a:path extrusionOk="0" h="1303" w="1703">
                  <a:moveTo>
                    <a:pt x="1702" y="0"/>
                  </a:moveTo>
                  <a:cubicBezTo>
                    <a:pt x="1182" y="493"/>
                    <a:pt x="605" y="930"/>
                    <a:pt x="1" y="1302"/>
                  </a:cubicBezTo>
                  <a:cubicBezTo>
                    <a:pt x="1" y="1302"/>
                    <a:pt x="1395" y="1302"/>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6"/>
            <p:cNvSpPr/>
            <p:nvPr/>
          </p:nvSpPr>
          <p:spPr>
            <a:xfrm>
              <a:off x="2537899" y="1176432"/>
              <a:ext cx="100983" cy="194083"/>
            </a:xfrm>
            <a:custGeom>
              <a:rect b="b" l="l" r="r" t="t"/>
              <a:pathLst>
                <a:path extrusionOk="0" h="4259" w="2216">
                  <a:moveTo>
                    <a:pt x="530" y="0"/>
                  </a:moveTo>
                  <a:cubicBezTo>
                    <a:pt x="1" y="0"/>
                    <a:pt x="448" y="1091"/>
                    <a:pt x="895" y="1753"/>
                  </a:cubicBezTo>
                  <a:cubicBezTo>
                    <a:pt x="1334" y="2395"/>
                    <a:pt x="1712" y="4258"/>
                    <a:pt x="2098" y="4258"/>
                  </a:cubicBezTo>
                  <a:cubicBezTo>
                    <a:pt x="2137" y="4258"/>
                    <a:pt x="2176" y="4239"/>
                    <a:pt x="2215" y="4198"/>
                  </a:cubicBezTo>
                  <a:cubicBezTo>
                    <a:pt x="2215" y="4198"/>
                    <a:pt x="1527" y="2999"/>
                    <a:pt x="1564" y="2208"/>
                  </a:cubicBezTo>
                  <a:cubicBezTo>
                    <a:pt x="1592" y="1427"/>
                    <a:pt x="1434" y="218"/>
                    <a:pt x="681" y="23"/>
                  </a:cubicBezTo>
                  <a:cubicBezTo>
                    <a:pt x="624" y="8"/>
                    <a:pt x="574"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6"/>
            <p:cNvSpPr/>
            <p:nvPr/>
          </p:nvSpPr>
          <p:spPr>
            <a:xfrm>
              <a:off x="2441746" y="1237359"/>
              <a:ext cx="195404" cy="134796"/>
            </a:xfrm>
            <a:custGeom>
              <a:rect b="b" l="l" r="r" t="t"/>
              <a:pathLst>
                <a:path extrusionOk="0" h="2958" w="4288">
                  <a:moveTo>
                    <a:pt x="900" y="1"/>
                  </a:moveTo>
                  <a:cubicBezTo>
                    <a:pt x="814" y="1"/>
                    <a:pt x="731" y="17"/>
                    <a:pt x="652" y="53"/>
                  </a:cubicBezTo>
                  <a:cubicBezTo>
                    <a:pt x="1" y="341"/>
                    <a:pt x="1089" y="1122"/>
                    <a:pt x="1870" y="1448"/>
                  </a:cubicBezTo>
                  <a:cubicBezTo>
                    <a:pt x="2517" y="1729"/>
                    <a:pt x="3773" y="2958"/>
                    <a:pt x="4167" y="2958"/>
                  </a:cubicBezTo>
                  <a:cubicBezTo>
                    <a:pt x="4242" y="2958"/>
                    <a:pt x="4286" y="2912"/>
                    <a:pt x="4288" y="2806"/>
                  </a:cubicBezTo>
                  <a:cubicBezTo>
                    <a:pt x="4288" y="2806"/>
                    <a:pt x="3079" y="2164"/>
                    <a:pt x="2614" y="1448"/>
                  </a:cubicBezTo>
                  <a:cubicBezTo>
                    <a:pt x="2215" y="821"/>
                    <a:pt x="1502" y="1"/>
                    <a:pt x="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6"/>
            <p:cNvSpPr/>
            <p:nvPr/>
          </p:nvSpPr>
          <p:spPr>
            <a:xfrm>
              <a:off x="2451088" y="1158751"/>
              <a:ext cx="175900" cy="194994"/>
            </a:xfrm>
            <a:custGeom>
              <a:rect b="b" l="l" r="r" t="t"/>
              <a:pathLst>
                <a:path extrusionOk="0" h="4279" w="3860">
                  <a:moveTo>
                    <a:pt x="879" y="0"/>
                  </a:moveTo>
                  <a:cubicBezTo>
                    <a:pt x="862" y="0"/>
                    <a:pt x="845" y="1"/>
                    <a:pt x="828" y="2"/>
                  </a:cubicBezTo>
                  <a:cubicBezTo>
                    <a:pt x="0" y="67"/>
                    <a:pt x="921" y="1257"/>
                    <a:pt x="1656" y="1880"/>
                  </a:cubicBezTo>
                  <a:cubicBezTo>
                    <a:pt x="2308" y="2426"/>
                    <a:pt x="3302" y="4279"/>
                    <a:pt x="3720" y="4279"/>
                  </a:cubicBezTo>
                  <a:cubicBezTo>
                    <a:pt x="3779" y="4279"/>
                    <a:pt x="3826" y="4242"/>
                    <a:pt x="3860" y="4159"/>
                  </a:cubicBezTo>
                  <a:cubicBezTo>
                    <a:pt x="3860" y="4159"/>
                    <a:pt x="2744" y="3052"/>
                    <a:pt x="2493" y="2150"/>
                  </a:cubicBezTo>
                  <a:cubicBezTo>
                    <a:pt x="2256" y="1267"/>
                    <a:pt x="1680" y="0"/>
                    <a:pt x="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 name="Google Shape;468;p16"/>
          <p:cNvSpPr/>
          <p:nvPr/>
        </p:nvSpPr>
        <p:spPr>
          <a:xfrm flipH="1">
            <a:off x="7539931" y="-2453051"/>
            <a:ext cx="3897150" cy="3897150"/>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 name="Google Shape;469;p16"/>
          <p:cNvGrpSpPr/>
          <p:nvPr/>
        </p:nvGrpSpPr>
        <p:grpSpPr>
          <a:xfrm rot="-4850691">
            <a:off x="8533413" y="4603598"/>
            <a:ext cx="512528" cy="306748"/>
            <a:chOff x="1496834" y="4360951"/>
            <a:chExt cx="262802" cy="157262"/>
          </a:xfrm>
        </p:grpSpPr>
        <p:sp>
          <p:nvSpPr>
            <p:cNvPr id="470" name="Google Shape;470;p16"/>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6"/>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16"/>
          <p:cNvGrpSpPr/>
          <p:nvPr/>
        </p:nvGrpSpPr>
        <p:grpSpPr>
          <a:xfrm>
            <a:off x="8507197" y="3758570"/>
            <a:ext cx="591627" cy="563032"/>
            <a:chOff x="8402484" y="928166"/>
            <a:chExt cx="352621" cy="335577"/>
          </a:xfrm>
        </p:grpSpPr>
        <p:sp>
          <p:nvSpPr>
            <p:cNvPr id="473" name="Google Shape;473;p16"/>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6"/>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6"/>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6"/>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6"/>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6"/>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16"/>
          <p:cNvGrpSpPr/>
          <p:nvPr/>
        </p:nvGrpSpPr>
        <p:grpSpPr>
          <a:xfrm rot="3500166">
            <a:off x="-1476173" y="4587454"/>
            <a:ext cx="2933854" cy="2347452"/>
            <a:chOff x="4519055" y="4062471"/>
            <a:chExt cx="1959145" cy="1567562"/>
          </a:xfrm>
        </p:grpSpPr>
        <p:sp>
          <p:nvSpPr>
            <p:cNvPr id="480" name="Google Shape;480;p16"/>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6"/>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16"/>
          <p:cNvGrpSpPr/>
          <p:nvPr/>
        </p:nvGrpSpPr>
        <p:grpSpPr>
          <a:xfrm flipH="1" rot="-221502">
            <a:off x="8438328" y="-1369499"/>
            <a:ext cx="3094410" cy="3153266"/>
            <a:chOff x="-1523846" y="-382017"/>
            <a:chExt cx="1293778" cy="1318386"/>
          </a:xfrm>
        </p:grpSpPr>
        <p:sp>
          <p:nvSpPr>
            <p:cNvPr id="483" name="Google Shape;483;p16"/>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6"/>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 name="Google Shape;485;p16"/>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6">
    <p:spTree>
      <p:nvGrpSpPr>
        <p:cNvPr id="486" name="Shape 486"/>
        <p:cNvGrpSpPr/>
        <p:nvPr/>
      </p:nvGrpSpPr>
      <p:grpSpPr>
        <a:xfrm>
          <a:off x="0" y="0"/>
          <a:ext cx="0" cy="0"/>
          <a:chOff x="0" y="0"/>
          <a:chExt cx="0" cy="0"/>
        </a:xfrm>
      </p:grpSpPr>
      <p:grpSp>
        <p:nvGrpSpPr>
          <p:cNvPr id="487" name="Google Shape;487;p17"/>
          <p:cNvGrpSpPr/>
          <p:nvPr/>
        </p:nvGrpSpPr>
        <p:grpSpPr>
          <a:xfrm rot="-7059684">
            <a:off x="4802089" y="-329500"/>
            <a:ext cx="1316190" cy="1315714"/>
            <a:chOff x="-1200937" y="975514"/>
            <a:chExt cx="1135331" cy="1134921"/>
          </a:xfrm>
        </p:grpSpPr>
        <p:sp>
          <p:nvSpPr>
            <p:cNvPr id="488" name="Google Shape;488;p17"/>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 name="Google Shape;489;p17"/>
            <p:cNvGrpSpPr/>
            <p:nvPr/>
          </p:nvGrpSpPr>
          <p:grpSpPr>
            <a:xfrm>
              <a:off x="-1200937" y="975514"/>
              <a:ext cx="1135331" cy="1124531"/>
              <a:chOff x="-1200937" y="975514"/>
              <a:chExt cx="1135331" cy="1124531"/>
            </a:xfrm>
          </p:grpSpPr>
          <p:sp>
            <p:nvSpPr>
              <p:cNvPr id="490" name="Google Shape;490;p17"/>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7"/>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7"/>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7"/>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7"/>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7"/>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7"/>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7"/>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7"/>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7"/>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7"/>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1" name="Google Shape;501;p17"/>
          <p:cNvSpPr/>
          <p:nvPr/>
        </p:nvSpPr>
        <p:spPr>
          <a:xfrm>
            <a:off x="4998782" y="4198664"/>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 name="Google Shape;502;p17"/>
          <p:cNvGrpSpPr/>
          <p:nvPr/>
        </p:nvGrpSpPr>
        <p:grpSpPr>
          <a:xfrm rot="-907878">
            <a:off x="6964030" y="4410956"/>
            <a:ext cx="2933857" cy="2347454"/>
            <a:chOff x="4519055" y="4062471"/>
            <a:chExt cx="1959145" cy="1567562"/>
          </a:xfrm>
        </p:grpSpPr>
        <p:sp>
          <p:nvSpPr>
            <p:cNvPr id="503" name="Google Shape;503;p17"/>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7"/>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5" name="Google Shape;505;p17"/>
          <p:cNvSpPr/>
          <p:nvPr/>
        </p:nvSpPr>
        <p:spPr>
          <a:xfrm>
            <a:off x="4903532" y="-3169861"/>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 name="Google Shape;506;p17"/>
          <p:cNvGrpSpPr/>
          <p:nvPr/>
        </p:nvGrpSpPr>
        <p:grpSpPr>
          <a:xfrm rot="4080040">
            <a:off x="267728" y="243647"/>
            <a:ext cx="611096" cy="591757"/>
            <a:chOff x="4865706" y="4363643"/>
            <a:chExt cx="398874" cy="386251"/>
          </a:xfrm>
        </p:grpSpPr>
        <p:sp>
          <p:nvSpPr>
            <p:cNvPr id="507" name="Google Shape;507;p17"/>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7"/>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7"/>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7"/>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7"/>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7"/>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17"/>
          <p:cNvGrpSpPr/>
          <p:nvPr/>
        </p:nvGrpSpPr>
        <p:grpSpPr>
          <a:xfrm rot="-9900320">
            <a:off x="1085189" y="389896"/>
            <a:ext cx="499949" cy="299210"/>
            <a:chOff x="1496834" y="4360951"/>
            <a:chExt cx="262802" cy="157262"/>
          </a:xfrm>
        </p:grpSpPr>
        <p:sp>
          <p:nvSpPr>
            <p:cNvPr id="514" name="Google Shape;514;p17"/>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7"/>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17"/>
          <p:cNvGrpSpPr/>
          <p:nvPr/>
        </p:nvGrpSpPr>
        <p:grpSpPr>
          <a:xfrm rot="4738620">
            <a:off x="8575693" y="1131747"/>
            <a:ext cx="512538" cy="306749"/>
            <a:chOff x="1496834" y="4360951"/>
            <a:chExt cx="262802" cy="157262"/>
          </a:xfrm>
        </p:grpSpPr>
        <p:sp>
          <p:nvSpPr>
            <p:cNvPr id="517" name="Google Shape;517;p17"/>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7"/>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17"/>
          <p:cNvGrpSpPr/>
          <p:nvPr/>
        </p:nvGrpSpPr>
        <p:grpSpPr>
          <a:xfrm>
            <a:off x="7554735" y="46845"/>
            <a:ext cx="591627" cy="563032"/>
            <a:chOff x="8402484" y="928166"/>
            <a:chExt cx="352621" cy="335577"/>
          </a:xfrm>
        </p:grpSpPr>
        <p:sp>
          <p:nvSpPr>
            <p:cNvPr id="520" name="Google Shape;520;p17"/>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7"/>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7"/>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7"/>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7"/>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7"/>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 name="Google Shape;526;p17"/>
          <p:cNvSpPr txBox="1"/>
          <p:nvPr>
            <p:ph type="title"/>
          </p:nvPr>
        </p:nvSpPr>
        <p:spPr>
          <a:xfrm>
            <a:off x="5653950" y="1645175"/>
            <a:ext cx="267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7" name="Google Shape;527;p17"/>
          <p:cNvSpPr txBox="1"/>
          <p:nvPr>
            <p:ph idx="1" type="subTitle"/>
          </p:nvPr>
        </p:nvSpPr>
        <p:spPr>
          <a:xfrm>
            <a:off x="5653950" y="2472225"/>
            <a:ext cx="2670900" cy="108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528" name="Shape 528"/>
        <p:cNvGrpSpPr/>
        <p:nvPr/>
      </p:nvGrpSpPr>
      <p:grpSpPr>
        <a:xfrm>
          <a:off x="0" y="0"/>
          <a:ext cx="0" cy="0"/>
          <a:chOff x="0" y="0"/>
          <a:chExt cx="0" cy="0"/>
        </a:xfrm>
      </p:grpSpPr>
      <p:grpSp>
        <p:nvGrpSpPr>
          <p:cNvPr id="529" name="Google Shape;529;p18"/>
          <p:cNvGrpSpPr/>
          <p:nvPr/>
        </p:nvGrpSpPr>
        <p:grpSpPr>
          <a:xfrm rot="9370470">
            <a:off x="-368205" y="-302160"/>
            <a:ext cx="1316184" cy="1315708"/>
            <a:chOff x="-1200937" y="975514"/>
            <a:chExt cx="1135331" cy="1134921"/>
          </a:xfrm>
        </p:grpSpPr>
        <p:sp>
          <p:nvSpPr>
            <p:cNvPr id="530" name="Google Shape;530;p18"/>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 name="Google Shape;531;p18"/>
            <p:cNvGrpSpPr/>
            <p:nvPr/>
          </p:nvGrpSpPr>
          <p:grpSpPr>
            <a:xfrm>
              <a:off x="-1200937" y="975514"/>
              <a:ext cx="1135331" cy="1124531"/>
              <a:chOff x="-1200937" y="975514"/>
              <a:chExt cx="1135331" cy="1124531"/>
            </a:xfrm>
          </p:grpSpPr>
          <p:sp>
            <p:nvSpPr>
              <p:cNvPr id="532" name="Google Shape;532;p18"/>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8"/>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8"/>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8"/>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8"/>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8"/>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8"/>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8"/>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8"/>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8"/>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8"/>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3" name="Google Shape;543;p18"/>
          <p:cNvSpPr/>
          <p:nvPr/>
        </p:nvSpPr>
        <p:spPr>
          <a:xfrm>
            <a:off x="-1842650" y="219123"/>
            <a:ext cx="2352607" cy="2352625"/>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 name="Google Shape;544;p18"/>
          <p:cNvGrpSpPr/>
          <p:nvPr/>
        </p:nvGrpSpPr>
        <p:grpSpPr>
          <a:xfrm rot="1196739">
            <a:off x="6150401" y="-2119387"/>
            <a:ext cx="3094414" cy="3153270"/>
            <a:chOff x="-1523846" y="-382017"/>
            <a:chExt cx="1293778" cy="1318386"/>
          </a:xfrm>
        </p:grpSpPr>
        <p:sp>
          <p:nvSpPr>
            <p:cNvPr id="545" name="Google Shape;545;p18"/>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8"/>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18"/>
          <p:cNvGrpSpPr/>
          <p:nvPr/>
        </p:nvGrpSpPr>
        <p:grpSpPr>
          <a:xfrm>
            <a:off x="8527535" y="4409270"/>
            <a:ext cx="591627" cy="563032"/>
            <a:chOff x="8402484" y="928166"/>
            <a:chExt cx="352621" cy="335577"/>
          </a:xfrm>
        </p:grpSpPr>
        <p:sp>
          <p:nvSpPr>
            <p:cNvPr id="548" name="Google Shape;548;p18"/>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8"/>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8"/>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8"/>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8"/>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8"/>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18"/>
          <p:cNvGrpSpPr/>
          <p:nvPr/>
        </p:nvGrpSpPr>
        <p:grpSpPr>
          <a:xfrm rot="2699764">
            <a:off x="8562757" y="3666784"/>
            <a:ext cx="540652" cy="323551"/>
            <a:chOff x="1496834" y="4360951"/>
            <a:chExt cx="262802" cy="157262"/>
          </a:xfrm>
        </p:grpSpPr>
        <p:sp>
          <p:nvSpPr>
            <p:cNvPr id="555" name="Google Shape;555;p18"/>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8"/>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 name="Google Shape;557;p18"/>
          <p:cNvSpPr txBox="1"/>
          <p:nvPr>
            <p:ph idx="1" type="body"/>
          </p:nvPr>
        </p:nvSpPr>
        <p:spPr>
          <a:xfrm>
            <a:off x="724325" y="1355925"/>
            <a:ext cx="3847800" cy="3324900"/>
          </a:xfrm>
          <a:prstGeom prst="rect">
            <a:avLst/>
          </a:prstGeom>
        </p:spPr>
        <p:txBody>
          <a:bodyPr anchorCtr="0" anchor="b" bIns="91425" lIns="91425" spcFirstLastPara="1" rIns="91425" wrap="square" tIns="91425">
            <a:noAutofit/>
          </a:bodyPr>
          <a:lstStyle>
            <a:lvl1pPr indent="-381000" lvl="0" marL="457200" rtl="0">
              <a:lnSpc>
                <a:spcPct val="100000"/>
              </a:lnSpc>
              <a:spcBef>
                <a:spcPts val="0"/>
              </a:spcBef>
              <a:spcAft>
                <a:spcPts val="0"/>
              </a:spcAft>
              <a:buClr>
                <a:schemeClr val="accent1"/>
              </a:buClr>
              <a:buSzPts val="24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58" name="Google Shape;558;p18"/>
          <p:cNvSpPr txBox="1"/>
          <p:nvPr>
            <p:ph idx="2" type="body"/>
          </p:nvPr>
        </p:nvSpPr>
        <p:spPr>
          <a:xfrm>
            <a:off x="4676325" y="1355925"/>
            <a:ext cx="3747000" cy="3324900"/>
          </a:xfrm>
          <a:prstGeom prst="rect">
            <a:avLst/>
          </a:prstGeom>
        </p:spPr>
        <p:txBody>
          <a:bodyPr anchorCtr="0" anchor="b" bIns="91425" lIns="91425" spcFirstLastPara="1" rIns="91425" wrap="square" tIns="91425">
            <a:noAutofit/>
          </a:bodyPr>
          <a:lstStyle>
            <a:lvl1pPr indent="-381000" lvl="0" marL="457200" rtl="0">
              <a:lnSpc>
                <a:spcPct val="100000"/>
              </a:lnSpc>
              <a:spcBef>
                <a:spcPts val="0"/>
              </a:spcBef>
              <a:spcAft>
                <a:spcPts val="0"/>
              </a:spcAft>
              <a:buClr>
                <a:schemeClr val="accent1"/>
              </a:buClr>
              <a:buSzPts val="24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59" name="Google Shape;559;p18"/>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560" name="Shape 560"/>
        <p:cNvGrpSpPr/>
        <p:nvPr/>
      </p:nvGrpSpPr>
      <p:grpSpPr>
        <a:xfrm>
          <a:off x="0" y="0"/>
          <a:ext cx="0" cy="0"/>
          <a:chOff x="0" y="0"/>
          <a:chExt cx="0" cy="0"/>
        </a:xfrm>
      </p:grpSpPr>
      <p:sp>
        <p:nvSpPr>
          <p:cNvPr id="561" name="Google Shape;561;p19"/>
          <p:cNvSpPr/>
          <p:nvPr/>
        </p:nvSpPr>
        <p:spPr>
          <a:xfrm>
            <a:off x="7506903" y="-1318179"/>
            <a:ext cx="2652657" cy="2652657"/>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 name="Google Shape;562;p19"/>
          <p:cNvGrpSpPr/>
          <p:nvPr/>
        </p:nvGrpSpPr>
        <p:grpSpPr>
          <a:xfrm rot="-368051">
            <a:off x="7417046" y="4722496"/>
            <a:ext cx="512534" cy="306750"/>
            <a:chOff x="1496834" y="4360951"/>
            <a:chExt cx="262802" cy="157262"/>
          </a:xfrm>
        </p:grpSpPr>
        <p:sp>
          <p:nvSpPr>
            <p:cNvPr id="563" name="Google Shape;563;p19"/>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9"/>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 name="Google Shape;565;p19"/>
          <p:cNvGrpSpPr/>
          <p:nvPr/>
        </p:nvGrpSpPr>
        <p:grpSpPr>
          <a:xfrm rot="-161">
            <a:off x="8153711" y="105352"/>
            <a:ext cx="695640" cy="769290"/>
            <a:chOff x="-836924" y="162317"/>
            <a:chExt cx="325507" cy="360003"/>
          </a:xfrm>
        </p:grpSpPr>
        <p:sp>
          <p:nvSpPr>
            <p:cNvPr id="566" name="Google Shape;566;p19"/>
            <p:cNvSpPr/>
            <p:nvPr/>
          </p:nvSpPr>
          <p:spPr>
            <a:xfrm>
              <a:off x="-730974" y="316344"/>
              <a:ext cx="126730" cy="126776"/>
            </a:xfrm>
            <a:custGeom>
              <a:rect b="b" l="l" r="r" t="t"/>
              <a:pathLst>
                <a:path extrusionOk="0" h="2782" w="2781">
                  <a:moveTo>
                    <a:pt x="1395" y="1"/>
                  </a:moveTo>
                  <a:cubicBezTo>
                    <a:pt x="623" y="1"/>
                    <a:pt x="0" y="624"/>
                    <a:pt x="0" y="1396"/>
                  </a:cubicBezTo>
                  <a:cubicBezTo>
                    <a:pt x="0" y="2158"/>
                    <a:pt x="623" y="2781"/>
                    <a:pt x="1395" y="2781"/>
                  </a:cubicBezTo>
                  <a:cubicBezTo>
                    <a:pt x="2158" y="2781"/>
                    <a:pt x="2781" y="2158"/>
                    <a:pt x="2781" y="1396"/>
                  </a:cubicBezTo>
                  <a:cubicBezTo>
                    <a:pt x="2781" y="624"/>
                    <a:pt x="2158" y="1"/>
                    <a:pt x="1395" y="1"/>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9"/>
            <p:cNvSpPr/>
            <p:nvPr/>
          </p:nvSpPr>
          <p:spPr>
            <a:xfrm>
              <a:off x="-836924" y="162317"/>
              <a:ext cx="325507" cy="360003"/>
            </a:xfrm>
            <a:custGeom>
              <a:rect b="b" l="l" r="r" t="t"/>
              <a:pathLst>
                <a:path extrusionOk="0" h="7900" w="7143">
                  <a:moveTo>
                    <a:pt x="2170" y="0"/>
                  </a:moveTo>
                  <a:cubicBezTo>
                    <a:pt x="1858" y="0"/>
                    <a:pt x="1536" y="77"/>
                    <a:pt x="1237" y="238"/>
                  </a:cubicBezTo>
                  <a:cubicBezTo>
                    <a:pt x="391" y="693"/>
                    <a:pt x="0" y="1651"/>
                    <a:pt x="307" y="2451"/>
                  </a:cubicBezTo>
                  <a:cubicBezTo>
                    <a:pt x="382" y="2665"/>
                    <a:pt x="447" y="2888"/>
                    <a:pt x="484" y="3121"/>
                  </a:cubicBezTo>
                  <a:lnTo>
                    <a:pt x="1023" y="5752"/>
                  </a:lnTo>
                  <a:cubicBezTo>
                    <a:pt x="1042" y="5845"/>
                    <a:pt x="1060" y="5948"/>
                    <a:pt x="1088" y="6041"/>
                  </a:cubicBezTo>
                  <a:lnTo>
                    <a:pt x="1088" y="6050"/>
                  </a:lnTo>
                  <a:cubicBezTo>
                    <a:pt x="1135" y="6217"/>
                    <a:pt x="1200" y="6394"/>
                    <a:pt x="1284" y="6552"/>
                  </a:cubicBezTo>
                  <a:cubicBezTo>
                    <a:pt x="1749" y="7420"/>
                    <a:pt x="2664" y="7899"/>
                    <a:pt x="3647" y="7899"/>
                  </a:cubicBezTo>
                  <a:cubicBezTo>
                    <a:pt x="4139" y="7899"/>
                    <a:pt x="4647" y="7780"/>
                    <a:pt x="5124" y="7528"/>
                  </a:cubicBezTo>
                  <a:cubicBezTo>
                    <a:pt x="6547" y="6766"/>
                    <a:pt x="7142" y="5092"/>
                    <a:pt x="6445" y="3799"/>
                  </a:cubicBezTo>
                  <a:cubicBezTo>
                    <a:pt x="6398" y="3706"/>
                    <a:pt x="6352" y="3632"/>
                    <a:pt x="6296" y="3548"/>
                  </a:cubicBezTo>
                  <a:cubicBezTo>
                    <a:pt x="6156" y="3344"/>
                    <a:pt x="5989" y="3167"/>
                    <a:pt x="5784" y="3009"/>
                  </a:cubicBezTo>
                  <a:lnTo>
                    <a:pt x="3599" y="712"/>
                  </a:lnTo>
                  <a:cubicBezTo>
                    <a:pt x="3281" y="255"/>
                    <a:pt x="2741" y="0"/>
                    <a:pt x="2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9"/>
            <p:cNvSpPr/>
            <p:nvPr/>
          </p:nvSpPr>
          <p:spPr>
            <a:xfrm>
              <a:off x="-819972" y="178996"/>
              <a:ext cx="288185" cy="326555"/>
            </a:xfrm>
            <a:custGeom>
              <a:rect b="b" l="l" r="r" t="t"/>
              <a:pathLst>
                <a:path extrusionOk="0" h="7166" w="6324">
                  <a:moveTo>
                    <a:pt x="1799" y="1"/>
                  </a:moveTo>
                  <a:cubicBezTo>
                    <a:pt x="1542" y="1"/>
                    <a:pt x="1282" y="61"/>
                    <a:pt x="1042" y="188"/>
                  </a:cubicBezTo>
                  <a:cubicBezTo>
                    <a:pt x="335" y="560"/>
                    <a:pt x="0" y="1397"/>
                    <a:pt x="251" y="2150"/>
                  </a:cubicBezTo>
                  <a:cubicBezTo>
                    <a:pt x="326" y="2355"/>
                    <a:pt x="382" y="2559"/>
                    <a:pt x="428" y="2764"/>
                  </a:cubicBezTo>
                  <a:lnTo>
                    <a:pt x="949" y="5163"/>
                  </a:lnTo>
                  <a:cubicBezTo>
                    <a:pt x="967" y="5247"/>
                    <a:pt x="986" y="5340"/>
                    <a:pt x="1005" y="5423"/>
                  </a:cubicBezTo>
                  <a:lnTo>
                    <a:pt x="1005" y="5433"/>
                  </a:lnTo>
                  <a:cubicBezTo>
                    <a:pt x="1051" y="5591"/>
                    <a:pt x="1116" y="5749"/>
                    <a:pt x="1191" y="5898"/>
                  </a:cubicBezTo>
                  <a:cubicBezTo>
                    <a:pt x="1628" y="6709"/>
                    <a:pt x="2471" y="7166"/>
                    <a:pt x="3358" y="7166"/>
                  </a:cubicBezTo>
                  <a:cubicBezTo>
                    <a:pt x="3773" y="7166"/>
                    <a:pt x="4197" y="7066"/>
                    <a:pt x="4594" y="6856"/>
                  </a:cubicBezTo>
                  <a:cubicBezTo>
                    <a:pt x="5831" y="6195"/>
                    <a:pt x="6324" y="4689"/>
                    <a:pt x="5682" y="3499"/>
                  </a:cubicBezTo>
                  <a:cubicBezTo>
                    <a:pt x="5645" y="3424"/>
                    <a:pt x="5598" y="3350"/>
                    <a:pt x="5552" y="3275"/>
                  </a:cubicBezTo>
                  <a:cubicBezTo>
                    <a:pt x="5422" y="3089"/>
                    <a:pt x="5264" y="2922"/>
                    <a:pt x="5087" y="2782"/>
                  </a:cubicBezTo>
                  <a:lnTo>
                    <a:pt x="3106" y="653"/>
                  </a:lnTo>
                  <a:cubicBezTo>
                    <a:pt x="2787" y="230"/>
                    <a:pt x="2298" y="1"/>
                    <a:pt x="1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9"/>
            <p:cNvSpPr/>
            <p:nvPr/>
          </p:nvSpPr>
          <p:spPr>
            <a:xfrm>
              <a:off x="-730974" y="311376"/>
              <a:ext cx="128416" cy="136938"/>
            </a:xfrm>
            <a:custGeom>
              <a:rect b="b" l="l" r="r" t="t"/>
              <a:pathLst>
                <a:path extrusionOk="0" h="3005" w="2818">
                  <a:moveTo>
                    <a:pt x="876" y="0"/>
                  </a:moveTo>
                  <a:cubicBezTo>
                    <a:pt x="766" y="0"/>
                    <a:pt x="661" y="23"/>
                    <a:pt x="567" y="73"/>
                  </a:cubicBezTo>
                  <a:cubicBezTo>
                    <a:pt x="0" y="380"/>
                    <a:pt x="56" y="1589"/>
                    <a:pt x="400" y="2249"/>
                  </a:cubicBezTo>
                  <a:cubicBezTo>
                    <a:pt x="657" y="2722"/>
                    <a:pt x="1121" y="3004"/>
                    <a:pt x="1573" y="3004"/>
                  </a:cubicBezTo>
                  <a:cubicBezTo>
                    <a:pt x="1743" y="3004"/>
                    <a:pt x="1910" y="2965"/>
                    <a:pt x="2065" y="2881"/>
                  </a:cubicBezTo>
                  <a:cubicBezTo>
                    <a:pt x="2641" y="2574"/>
                    <a:pt x="2818" y="1793"/>
                    <a:pt x="2464" y="1142"/>
                  </a:cubicBezTo>
                  <a:cubicBezTo>
                    <a:pt x="2176" y="597"/>
                    <a:pt x="1445" y="0"/>
                    <a:pt x="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19"/>
          <p:cNvGrpSpPr/>
          <p:nvPr/>
        </p:nvGrpSpPr>
        <p:grpSpPr>
          <a:xfrm flipH="1" rot="827426">
            <a:off x="8259216" y="4384893"/>
            <a:ext cx="611100" cy="591761"/>
            <a:chOff x="4865706" y="4363643"/>
            <a:chExt cx="398874" cy="386251"/>
          </a:xfrm>
        </p:grpSpPr>
        <p:sp>
          <p:nvSpPr>
            <p:cNvPr id="571" name="Google Shape;571;p19"/>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9"/>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9"/>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9"/>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9"/>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9"/>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19"/>
          <p:cNvGrpSpPr/>
          <p:nvPr/>
        </p:nvGrpSpPr>
        <p:grpSpPr>
          <a:xfrm rot="2463812">
            <a:off x="393547" y="340387"/>
            <a:ext cx="499964" cy="299203"/>
            <a:chOff x="1496834" y="4360951"/>
            <a:chExt cx="262802" cy="157262"/>
          </a:xfrm>
        </p:grpSpPr>
        <p:sp>
          <p:nvSpPr>
            <p:cNvPr id="578" name="Google Shape;578;p19"/>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9"/>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 name="Google Shape;580;p19"/>
          <p:cNvGrpSpPr/>
          <p:nvPr/>
        </p:nvGrpSpPr>
        <p:grpSpPr>
          <a:xfrm rot="5114084">
            <a:off x="8604898" y="1705725"/>
            <a:ext cx="540640" cy="323551"/>
            <a:chOff x="1496834" y="4360951"/>
            <a:chExt cx="262802" cy="157262"/>
          </a:xfrm>
        </p:grpSpPr>
        <p:sp>
          <p:nvSpPr>
            <p:cNvPr id="581" name="Google Shape;581;p19"/>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9"/>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 name="Google Shape;583;p19"/>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4" name="Google Shape;584;p19"/>
          <p:cNvSpPr txBox="1"/>
          <p:nvPr>
            <p:ph idx="2" type="title"/>
          </p:nvPr>
        </p:nvSpPr>
        <p:spPr>
          <a:xfrm>
            <a:off x="5176325" y="1495425"/>
            <a:ext cx="3100800" cy="446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8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5" name="Google Shape;585;p19"/>
          <p:cNvSpPr txBox="1"/>
          <p:nvPr>
            <p:ph idx="1" type="subTitle"/>
          </p:nvPr>
        </p:nvSpPr>
        <p:spPr>
          <a:xfrm>
            <a:off x="5176325" y="1873600"/>
            <a:ext cx="3100800" cy="52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6" name="Google Shape;586;p19"/>
          <p:cNvSpPr txBox="1"/>
          <p:nvPr>
            <p:ph idx="3" type="title"/>
          </p:nvPr>
        </p:nvSpPr>
        <p:spPr>
          <a:xfrm>
            <a:off x="5176325" y="2562288"/>
            <a:ext cx="3100800" cy="446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8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7" name="Google Shape;587;p19"/>
          <p:cNvSpPr txBox="1"/>
          <p:nvPr>
            <p:ph idx="4" type="subTitle"/>
          </p:nvPr>
        </p:nvSpPr>
        <p:spPr>
          <a:xfrm>
            <a:off x="5176325" y="2940413"/>
            <a:ext cx="3100800" cy="52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8" name="Google Shape;588;p19"/>
          <p:cNvSpPr txBox="1"/>
          <p:nvPr>
            <p:ph idx="5" type="title"/>
          </p:nvPr>
        </p:nvSpPr>
        <p:spPr>
          <a:xfrm>
            <a:off x="5176325" y="3629150"/>
            <a:ext cx="3100800" cy="446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8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9" name="Google Shape;589;p19"/>
          <p:cNvSpPr txBox="1"/>
          <p:nvPr>
            <p:ph idx="6" type="subTitle"/>
          </p:nvPr>
        </p:nvSpPr>
        <p:spPr>
          <a:xfrm>
            <a:off x="5176325" y="4007225"/>
            <a:ext cx="3100800" cy="52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590" name="Shape 590"/>
        <p:cNvGrpSpPr/>
        <p:nvPr/>
      </p:nvGrpSpPr>
      <p:grpSpPr>
        <a:xfrm>
          <a:off x="0" y="0"/>
          <a:ext cx="0" cy="0"/>
          <a:chOff x="0" y="0"/>
          <a:chExt cx="0" cy="0"/>
        </a:xfrm>
      </p:grpSpPr>
      <p:grpSp>
        <p:nvGrpSpPr>
          <p:cNvPr id="591" name="Google Shape;591;p20"/>
          <p:cNvGrpSpPr/>
          <p:nvPr/>
        </p:nvGrpSpPr>
        <p:grpSpPr>
          <a:xfrm rot="8773414">
            <a:off x="401374" y="1001233"/>
            <a:ext cx="1316154" cy="1315679"/>
            <a:chOff x="-1200937" y="975514"/>
            <a:chExt cx="1135331" cy="1134921"/>
          </a:xfrm>
        </p:grpSpPr>
        <p:sp>
          <p:nvSpPr>
            <p:cNvPr id="592" name="Google Shape;592;p20"/>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 name="Google Shape;593;p20"/>
            <p:cNvGrpSpPr/>
            <p:nvPr/>
          </p:nvGrpSpPr>
          <p:grpSpPr>
            <a:xfrm>
              <a:off x="-1200937" y="975514"/>
              <a:ext cx="1135331" cy="1124531"/>
              <a:chOff x="-1200937" y="975514"/>
              <a:chExt cx="1135331" cy="1124531"/>
            </a:xfrm>
          </p:grpSpPr>
          <p:sp>
            <p:nvSpPr>
              <p:cNvPr id="594" name="Google Shape;594;p20"/>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0"/>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0"/>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5" name="Google Shape;605;p20"/>
          <p:cNvSpPr/>
          <p:nvPr/>
        </p:nvSpPr>
        <p:spPr>
          <a:xfrm rot="4436934">
            <a:off x="-1623654" y="-534130"/>
            <a:ext cx="2905956" cy="2905956"/>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20"/>
          <p:cNvGrpSpPr/>
          <p:nvPr/>
        </p:nvGrpSpPr>
        <p:grpSpPr>
          <a:xfrm rot="4738620">
            <a:off x="8480443" y="1338122"/>
            <a:ext cx="512538" cy="306749"/>
            <a:chOff x="1496834" y="4360951"/>
            <a:chExt cx="262802" cy="157262"/>
          </a:xfrm>
        </p:grpSpPr>
        <p:sp>
          <p:nvSpPr>
            <p:cNvPr id="607" name="Google Shape;607;p20"/>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0"/>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 name="Google Shape;609;p20"/>
          <p:cNvSpPr/>
          <p:nvPr/>
        </p:nvSpPr>
        <p:spPr>
          <a:xfrm>
            <a:off x="7247550" y="3236802"/>
            <a:ext cx="2906093" cy="2906093"/>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 name="Google Shape;610;p20"/>
          <p:cNvGrpSpPr/>
          <p:nvPr/>
        </p:nvGrpSpPr>
        <p:grpSpPr>
          <a:xfrm flipH="1" rot="-8100000">
            <a:off x="7878784" y="3101962"/>
            <a:ext cx="2933841" cy="2347442"/>
            <a:chOff x="4519055" y="4062471"/>
            <a:chExt cx="1959145" cy="1567562"/>
          </a:xfrm>
        </p:grpSpPr>
        <p:sp>
          <p:nvSpPr>
            <p:cNvPr id="611" name="Google Shape;611;p20"/>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0"/>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20"/>
          <p:cNvGrpSpPr/>
          <p:nvPr/>
        </p:nvGrpSpPr>
        <p:grpSpPr>
          <a:xfrm>
            <a:off x="8440910" y="257983"/>
            <a:ext cx="591627" cy="563032"/>
            <a:chOff x="8402484" y="928166"/>
            <a:chExt cx="352621" cy="335577"/>
          </a:xfrm>
        </p:grpSpPr>
        <p:sp>
          <p:nvSpPr>
            <p:cNvPr id="614" name="Google Shape;614;p20"/>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0"/>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0"/>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0"/>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0"/>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0"/>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20"/>
          <p:cNvGrpSpPr/>
          <p:nvPr/>
        </p:nvGrpSpPr>
        <p:grpSpPr>
          <a:xfrm rot="-827426">
            <a:off x="208441" y="4349430"/>
            <a:ext cx="611100" cy="591761"/>
            <a:chOff x="4865706" y="4363643"/>
            <a:chExt cx="398874" cy="386251"/>
          </a:xfrm>
        </p:grpSpPr>
        <p:sp>
          <p:nvSpPr>
            <p:cNvPr id="621" name="Google Shape;621;p20"/>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0"/>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0"/>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0"/>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0"/>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0"/>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20"/>
          <p:cNvGrpSpPr/>
          <p:nvPr/>
        </p:nvGrpSpPr>
        <p:grpSpPr>
          <a:xfrm rot="5964531">
            <a:off x="48006" y="3700824"/>
            <a:ext cx="499953" cy="299208"/>
            <a:chOff x="1496834" y="4360951"/>
            <a:chExt cx="262802" cy="157262"/>
          </a:xfrm>
        </p:grpSpPr>
        <p:sp>
          <p:nvSpPr>
            <p:cNvPr id="628" name="Google Shape;628;p20"/>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0"/>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 name="Google Shape;630;p20"/>
          <p:cNvSpPr txBox="1"/>
          <p:nvPr>
            <p:ph type="title"/>
          </p:nvPr>
        </p:nvSpPr>
        <p:spPr>
          <a:xfrm>
            <a:off x="2145958" y="1694450"/>
            <a:ext cx="19782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8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31" name="Google Shape;631;p20"/>
          <p:cNvSpPr txBox="1"/>
          <p:nvPr>
            <p:ph idx="1" type="subTitle"/>
          </p:nvPr>
        </p:nvSpPr>
        <p:spPr>
          <a:xfrm>
            <a:off x="2145956" y="2204775"/>
            <a:ext cx="1978200" cy="665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32" name="Google Shape;632;p20"/>
          <p:cNvSpPr txBox="1"/>
          <p:nvPr>
            <p:ph idx="2" type="title"/>
          </p:nvPr>
        </p:nvSpPr>
        <p:spPr>
          <a:xfrm>
            <a:off x="5564866" y="1694450"/>
            <a:ext cx="19782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8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33" name="Google Shape;633;p20"/>
          <p:cNvSpPr txBox="1"/>
          <p:nvPr>
            <p:ph idx="3" type="subTitle"/>
          </p:nvPr>
        </p:nvSpPr>
        <p:spPr>
          <a:xfrm>
            <a:off x="5564862" y="2204775"/>
            <a:ext cx="1978200" cy="665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34" name="Google Shape;634;p20"/>
          <p:cNvSpPr txBox="1"/>
          <p:nvPr>
            <p:ph idx="4" type="title"/>
          </p:nvPr>
        </p:nvSpPr>
        <p:spPr>
          <a:xfrm>
            <a:off x="1600934" y="3432650"/>
            <a:ext cx="1978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8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35" name="Google Shape;635;p20"/>
          <p:cNvSpPr txBox="1"/>
          <p:nvPr>
            <p:ph idx="5" type="subTitle"/>
          </p:nvPr>
        </p:nvSpPr>
        <p:spPr>
          <a:xfrm>
            <a:off x="1600934" y="3942975"/>
            <a:ext cx="1978200" cy="665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36" name="Google Shape;636;p20"/>
          <p:cNvSpPr txBox="1"/>
          <p:nvPr>
            <p:ph idx="6" type="title"/>
          </p:nvPr>
        </p:nvSpPr>
        <p:spPr>
          <a:xfrm>
            <a:off x="5019844" y="3432650"/>
            <a:ext cx="1978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37" name="Google Shape;637;p20"/>
          <p:cNvSpPr txBox="1"/>
          <p:nvPr>
            <p:ph idx="7" type="subTitle"/>
          </p:nvPr>
        </p:nvSpPr>
        <p:spPr>
          <a:xfrm>
            <a:off x="5019841" y="3942975"/>
            <a:ext cx="1978200" cy="665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38" name="Google Shape;638;p20"/>
          <p:cNvSpPr txBox="1"/>
          <p:nvPr>
            <p:ph idx="8" type="title"/>
          </p:nvPr>
        </p:nvSpPr>
        <p:spPr>
          <a:xfrm>
            <a:off x="713225" y="3688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 name="Shape 25"/>
        <p:cNvGrpSpPr/>
        <p:nvPr/>
      </p:nvGrpSpPr>
      <p:grpSpPr>
        <a:xfrm>
          <a:off x="0" y="0"/>
          <a:ext cx="0" cy="0"/>
          <a:chOff x="0" y="0"/>
          <a:chExt cx="0" cy="0"/>
        </a:xfrm>
      </p:grpSpPr>
      <p:grpSp>
        <p:nvGrpSpPr>
          <p:cNvPr id="26" name="Google Shape;26;p3"/>
          <p:cNvGrpSpPr/>
          <p:nvPr/>
        </p:nvGrpSpPr>
        <p:grpSpPr>
          <a:xfrm rot="-7977313">
            <a:off x="6920023" y="1150742"/>
            <a:ext cx="1316226" cy="1315751"/>
            <a:chOff x="-1200937" y="975514"/>
            <a:chExt cx="1135331" cy="1134921"/>
          </a:xfrm>
        </p:grpSpPr>
        <p:sp>
          <p:nvSpPr>
            <p:cNvPr id="27" name="Google Shape;27;p3"/>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 name="Google Shape;28;p3"/>
            <p:cNvGrpSpPr/>
            <p:nvPr/>
          </p:nvGrpSpPr>
          <p:grpSpPr>
            <a:xfrm>
              <a:off x="-1200937" y="975514"/>
              <a:ext cx="1135331" cy="1124531"/>
              <a:chOff x="-1200937" y="975514"/>
              <a:chExt cx="1135331" cy="1124531"/>
            </a:xfrm>
          </p:grpSpPr>
          <p:sp>
            <p:nvSpPr>
              <p:cNvPr id="29" name="Google Shape;29;p3"/>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 name="Google Shape;40;p3"/>
          <p:cNvSpPr/>
          <p:nvPr/>
        </p:nvSpPr>
        <p:spPr>
          <a:xfrm>
            <a:off x="-3212368" y="-3192184"/>
            <a:ext cx="6296315" cy="6296364"/>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105807" y="-2021311"/>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3"/>
          <p:cNvGrpSpPr/>
          <p:nvPr/>
        </p:nvGrpSpPr>
        <p:grpSpPr>
          <a:xfrm rot="-3060657">
            <a:off x="-1755250" y="-320902"/>
            <a:ext cx="3094349" cy="3153204"/>
            <a:chOff x="-1523846" y="-382017"/>
            <a:chExt cx="1293778" cy="1318386"/>
          </a:xfrm>
        </p:grpSpPr>
        <p:sp>
          <p:nvSpPr>
            <p:cNvPr id="43" name="Google Shape;43;p3"/>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 name="Google Shape;45;p3"/>
          <p:cNvGrpSpPr/>
          <p:nvPr/>
        </p:nvGrpSpPr>
        <p:grpSpPr>
          <a:xfrm rot="6754927">
            <a:off x="878420" y="3877429"/>
            <a:ext cx="512523" cy="306752"/>
            <a:chOff x="1496834" y="4360951"/>
            <a:chExt cx="262802" cy="157262"/>
          </a:xfrm>
        </p:grpSpPr>
        <p:sp>
          <p:nvSpPr>
            <p:cNvPr id="46" name="Google Shape;46;p3"/>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3"/>
          <p:cNvGrpSpPr/>
          <p:nvPr/>
        </p:nvGrpSpPr>
        <p:grpSpPr>
          <a:xfrm rot="310226">
            <a:off x="235448" y="4038573"/>
            <a:ext cx="631186" cy="743948"/>
            <a:chOff x="2441746" y="1158751"/>
            <a:chExt cx="470875" cy="554997"/>
          </a:xfrm>
        </p:grpSpPr>
        <p:sp>
          <p:nvSpPr>
            <p:cNvPr id="49" name="Google Shape;49;p3"/>
            <p:cNvSpPr/>
            <p:nvPr/>
          </p:nvSpPr>
          <p:spPr>
            <a:xfrm>
              <a:off x="2556582" y="1325947"/>
              <a:ext cx="356038" cy="387801"/>
            </a:xfrm>
            <a:custGeom>
              <a:rect b="b" l="l" r="r" t="t"/>
              <a:pathLst>
                <a:path extrusionOk="0" h="8510" w="7813">
                  <a:moveTo>
                    <a:pt x="2616" y="1"/>
                  </a:moveTo>
                  <a:cubicBezTo>
                    <a:pt x="875" y="1"/>
                    <a:pt x="0" y="1803"/>
                    <a:pt x="168" y="2387"/>
                  </a:cubicBezTo>
                  <a:cubicBezTo>
                    <a:pt x="323" y="2931"/>
                    <a:pt x="6015" y="8510"/>
                    <a:pt x="7474" y="8510"/>
                  </a:cubicBezTo>
                  <a:cubicBezTo>
                    <a:pt x="7686" y="8510"/>
                    <a:pt x="7809" y="8392"/>
                    <a:pt x="7812" y="8124"/>
                  </a:cubicBezTo>
                  <a:cubicBezTo>
                    <a:pt x="7812" y="8124"/>
                    <a:pt x="4809" y="220"/>
                    <a:pt x="2893" y="15"/>
                  </a:cubicBezTo>
                  <a:cubicBezTo>
                    <a:pt x="2798" y="5"/>
                    <a:pt x="2706" y="1"/>
                    <a:pt x="2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2635829" y="1341031"/>
              <a:ext cx="77196" cy="59378"/>
            </a:xfrm>
            <a:custGeom>
              <a:rect b="b" l="l" r="r" t="t"/>
              <a:pathLst>
                <a:path extrusionOk="0" h="1303" w="1694">
                  <a:moveTo>
                    <a:pt x="1693" y="1"/>
                  </a:moveTo>
                  <a:lnTo>
                    <a:pt x="1693" y="1"/>
                  </a:lnTo>
                  <a:cubicBezTo>
                    <a:pt x="1173" y="493"/>
                    <a:pt x="605" y="931"/>
                    <a:pt x="1" y="1303"/>
                  </a:cubicBezTo>
                  <a:cubicBezTo>
                    <a:pt x="1" y="1303"/>
                    <a:pt x="1396" y="1293"/>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2653236" y="1471543"/>
              <a:ext cx="78016" cy="59788"/>
            </a:xfrm>
            <a:custGeom>
              <a:rect b="b" l="l" r="r" t="t"/>
              <a:pathLst>
                <a:path extrusionOk="0" h="1312" w="1712">
                  <a:moveTo>
                    <a:pt x="1711" y="1"/>
                  </a:moveTo>
                  <a:lnTo>
                    <a:pt x="1711" y="1"/>
                  </a:lnTo>
                  <a:cubicBezTo>
                    <a:pt x="1181" y="494"/>
                    <a:pt x="614" y="931"/>
                    <a:pt x="0" y="1312"/>
                  </a:cubicBezTo>
                  <a:cubicBezTo>
                    <a:pt x="0" y="1312"/>
                    <a:pt x="1404" y="1303"/>
                    <a:pt x="1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2765521" y="1563093"/>
              <a:ext cx="77606" cy="59378"/>
            </a:xfrm>
            <a:custGeom>
              <a:rect b="b" l="l" r="r" t="t"/>
              <a:pathLst>
                <a:path extrusionOk="0" h="1303" w="1703">
                  <a:moveTo>
                    <a:pt x="1702" y="0"/>
                  </a:moveTo>
                  <a:cubicBezTo>
                    <a:pt x="1182" y="493"/>
                    <a:pt x="605" y="930"/>
                    <a:pt x="1" y="1302"/>
                  </a:cubicBezTo>
                  <a:cubicBezTo>
                    <a:pt x="1" y="1302"/>
                    <a:pt x="1395" y="1302"/>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2537899" y="1176432"/>
              <a:ext cx="100983" cy="194083"/>
            </a:xfrm>
            <a:custGeom>
              <a:rect b="b" l="l" r="r" t="t"/>
              <a:pathLst>
                <a:path extrusionOk="0" h="4259" w="2216">
                  <a:moveTo>
                    <a:pt x="530" y="0"/>
                  </a:moveTo>
                  <a:cubicBezTo>
                    <a:pt x="1" y="0"/>
                    <a:pt x="448" y="1091"/>
                    <a:pt x="895" y="1753"/>
                  </a:cubicBezTo>
                  <a:cubicBezTo>
                    <a:pt x="1334" y="2395"/>
                    <a:pt x="1712" y="4258"/>
                    <a:pt x="2098" y="4258"/>
                  </a:cubicBezTo>
                  <a:cubicBezTo>
                    <a:pt x="2137" y="4258"/>
                    <a:pt x="2176" y="4239"/>
                    <a:pt x="2215" y="4198"/>
                  </a:cubicBezTo>
                  <a:cubicBezTo>
                    <a:pt x="2215" y="4198"/>
                    <a:pt x="1527" y="2999"/>
                    <a:pt x="1564" y="2208"/>
                  </a:cubicBezTo>
                  <a:cubicBezTo>
                    <a:pt x="1592" y="1427"/>
                    <a:pt x="1434" y="218"/>
                    <a:pt x="681" y="23"/>
                  </a:cubicBezTo>
                  <a:cubicBezTo>
                    <a:pt x="624" y="8"/>
                    <a:pt x="574"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2441746" y="1237359"/>
              <a:ext cx="195404" cy="134796"/>
            </a:xfrm>
            <a:custGeom>
              <a:rect b="b" l="l" r="r" t="t"/>
              <a:pathLst>
                <a:path extrusionOk="0" h="2958" w="4288">
                  <a:moveTo>
                    <a:pt x="900" y="1"/>
                  </a:moveTo>
                  <a:cubicBezTo>
                    <a:pt x="814" y="1"/>
                    <a:pt x="731" y="17"/>
                    <a:pt x="652" y="53"/>
                  </a:cubicBezTo>
                  <a:cubicBezTo>
                    <a:pt x="1" y="341"/>
                    <a:pt x="1089" y="1122"/>
                    <a:pt x="1870" y="1448"/>
                  </a:cubicBezTo>
                  <a:cubicBezTo>
                    <a:pt x="2517" y="1729"/>
                    <a:pt x="3773" y="2958"/>
                    <a:pt x="4167" y="2958"/>
                  </a:cubicBezTo>
                  <a:cubicBezTo>
                    <a:pt x="4242" y="2958"/>
                    <a:pt x="4286" y="2912"/>
                    <a:pt x="4288" y="2806"/>
                  </a:cubicBezTo>
                  <a:cubicBezTo>
                    <a:pt x="4288" y="2806"/>
                    <a:pt x="3079" y="2164"/>
                    <a:pt x="2614" y="1448"/>
                  </a:cubicBezTo>
                  <a:cubicBezTo>
                    <a:pt x="2215" y="821"/>
                    <a:pt x="1502" y="1"/>
                    <a:pt x="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2451088" y="1158751"/>
              <a:ext cx="175900" cy="194994"/>
            </a:xfrm>
            <a:custGeom>
              <a:rect b="b" l="l" r="r" t="t"/>
              <a:pathLst>
                <a:path extrusionOk="0" h="4279" w="3860">
                  <a:moveTo>
                    <a:pt x="879" y="0"/>
                  </a:moveTo>
                  <a:cubicBezTo>
                    <a:pt x="862" y="0"/>
                    <a:pt x="845" y="1"/>
                    <a:pt x="828" y="2"/>
                  </a:cubicBezTo>
                  <a:cubicBezTo>
                    <a:pt x="0" y="67"/>
                    <a:pt x="921" y="1257"/>
                    <a:pt x="1656" y="1880"/>
                  </a:cubicBezTo>
                  <a:cubicBezTo>
                    <a:pt x="2308" y="2426"/>
                    <a:pt x="3302" y="4279"/>
                    <a:pt x="3720" y="4279"/>
                  </a:cubicBezTo>
                  <a:cubicBezTo>
                    <a:pt x="3779" y="4279"/>
                    <a:pt x="3826" y="4242"/>
                    <a:pt x="3860" y="4159"/>
                  </a:cubicBezTo>
                  <a:cubicBezTo>
                    <a:pt x="3860" y="4159"/>
                    <a:pt x="2744" y="3052"/>
                    <a:pt x="2493" y="2150"/>
                  </a:cubicBezTo>
                  <a:cubicBezTo>
                    <a:pt x="2256" y="1267"/>
                    <a:pt x="1680" y="0"/>
                    <a:pt x="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 name="Google Shape;56;p3"/>
          <p:cNvGrpSpPr/>
          <p:nvPr/>
        </p:nvGrpSpPr>
        <p:grpSpPr>
          <a:xfrm rot="4945863">
            <a:off x="7812419" y="154845"/>
            <a:ext cx="695647" cy="769294"/>
            <a:chOff x="-836924" y="162317"/>
            <a:chExt cx="325507" cy="360003"/>
          </a:xfrm>
        </p:grpSpPr>
        <p:sp>
          <p:nvSpPr>
            <p:cNvPr id="57" name="Google Shape;57;p3"/>
            <p:cNvSpPr/>
            <p:nvPr/>
          </p:nvSpPr>
          <p:spPr>
            <a:xfrm>
              <a:off x="-730974" y="316344"/>
              <a:ext cx="126730" cy="126776"/>
            </a:xfrm>
            <a:custGeom>
              <a:rect b="b" l="l" r="r" t="t"/>
              <a:pathLst>
                <a:path extrusionOk="0" h="2782" w="2781">
                  <a:moveTo>
                    <a:pt x="1395" y="1"/>
                  </a:moveTo>
                  <a:cubicBezTo>
                    <a:pt x="623" y="1"/>
                    <a:pt x="0" y="624"/>
                    <a:pt x="0" y="1396"/>
                  </a:cubicBezTo>
                  <a:cubicBezTo>
                    <a:pt x="0" y="2158"/>
                    <a:pt x="623" y="2781"/>
                    <a:pt x="1395" y="2781"/>
                  </a:cubicBezTo>
                  <a:cubicBezTo>
                    <a:pt x="2158" y="2781"/>
                    <a:pt x="2781" y="2158"/>
                    <a:pt x="2781" y="1396"/>
                  </a:cubicBezTo>
                  <a:cubicBezTo>
                    <a:pt x="2781" y="624"/>
                    <a:pt x="2158" y="1"/>
                    <a:pt x="1395" y="1"/>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36924" y="162317"/>
              <a:ext cx="325507" cy="360003"/>
            </a:xfrm>
            <a:custGeom>
              <a:rect b="b" l="l" r="r" t="t"/>
              <a:pathLst>
                <a:path extrusionOk="0" h="7900" w="7143">
                  <a:moveTo>
                    <a:pt x="2170" y="0"/>
                  </a:moveTo>
                  <a:cubicBezTo>
                    <a:pt x="1858" y="0"/>
                    <a:pt x="1536" y="77"/>
                    <a:pt x="1237" y="238"/>
                  </a:cubicBezTo>
                  <a:cubicBezTo>
                    <a:pt x="391" y="693"/>
                    <a:pt x="0" y="1651"/>
                    <a:pt x="307" y="2451"/>
                  </a:cubicBezTo>
                  <a:cubicBezTo>
                    <a:pt x="382" y="2665"/>
                    <a:pt x="447" y="2888"/>
                    <a:pt x="484" y="3121"/>
                  </a:cubicBezTo>
                  <a:lnTo>
                    <a:pt x="1023" y="5752"/>
                  </a:lnTo>
                  <a:cubicBezTo>
                    <a:pt x="1042" y="5845"/>
                    <a:pt x="1060" y="5948"/>
                    <a:pt x="1088" y="6041"/>
                  </a:cubicBezTo>
                  <a:lnTo>
                    <a:pt x="1088" y="6050"/>
                  </a:lnTo>
                  <a:cubicBezTo>
                    <a:pt x="1135" y="6217"/>
                    <a:pt x="1200" y="6394"/>
                    <a:pt x="1284" y="6552"/>
                  </a:cubicBezTo>
                  <a:cubicBezTo>
                    <a:pt x="1749" y="7420"/>
                    <a:pt x="2664" y="7899"/>
                    <a:pt x="3647" y="7899"/>
                  </a:cubicBezTo>
                  <a:cubicBezTo>
                    <a:pt x="4139" y="7899"/>
                    <a:pt x="4647" y="7780"/>
                    <a:pt x="5124" y="7528"/>
                  </a:cubicBezTo>
                  <a:cubicBezTo>
                    <a:pt x="6547" y="6766"/>
                    <a:pt x="7142" y="5092"/>
                    <a:pt x="6445" y="3799"/>
                  </a:cubicBezTo>
                  <a:cubicBezTo>
                    <a:pt x="6398" y="3706"/>
                    <a:pt x="6352" y="3632"/>
                    <a:pt x="6296" y="3548"/>
                  </a:cubicBezTo>
                  <a:cubicBezTo>
                    <a:pt x="6156" y="3344"/>
                    <a:pt x="5989" y="3167"/>
                    <a:pt x="5784" y="3009"/>
                  </a:cubicBezTo>
                  <a:lnTo>
                    <a:pt x="3599" y="712"/>
                  </a:lnTo>
                  <a:cubicBezTo>
                    <a:pt x="3281" y="255"/>
                    <a:pt x="2741" y="0"/>
                    <a:pt x="2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819972" y="178996"/>
              <a:ext cx="288185" cy="326555"/>
            </a:xfrm>
            <a:custGeom>
              <a:rect b="b" l="l" r="r" t="t"/>
              <a:pathLst>
                <a:path extrusionOk="0" h="7166" w="6324">
                  <a:moveTo>
                    <a:pt x="1799" y="1"/>
                  </a:moveTo>
                  <a:cubicBezTo>
                    <a:pt x="1542" y="1"/>
                    <a:pt x="1282" y="61"/>
                    <a:pt x="1042" y="188"/>
                  </a:cubicBezTo>
                  <a:cubicBezTo>
                    <a:pt x="335" y="560"/>
                    <a:pt x="0" y="1397"/>
                    <a:pt x="251" y="2150"/>
                  </a:cubicBezTo>
                  <a:cubicBezTo>
                    <a:pt x="326" y="2355"/>
                    <a:pt x="382" y="2559"/>
                    <a:pt x="428" y="2764"/>
                  </a:cubicBezTo>
                  <a:lnTo>
                    <a:pt x="949" y="5163"/>
                  </a:lnTo>
                  <a:cubicBezTo>
                    <a:pt x="967" y="5247"/>
                    <a:pt x="986" y="5340"/>
                    <a:pt x="1005" y="5423"/>
                  </a:cubicBezTo>
                  <a:lnTo>
                    <a:pt x="1005" y="5433"/>
                  </a:lnTo>
                  <a:cubicBezTo>
                    <a:pt x="1051" y="5591"/>
                    <a:pt x="1116" y="5749"/>
                    <a:pt x="1191" y="5898"/>
                  </a:cubicBezTo>
                  <a:cubicBezTo>
                    <a:pt x="1628" y="6709"/>
                    <a:pt x="2471" y="7166"/>
                    <a:pt x="3358" y="7166"/>
                  </a:cubicBezTo>
                  <a:cubicBezTo>
                    <a:pt x="3773" y="7166"/>
                    <a:pt x="4197" y="7066"/>
                    <a:pt x="4594" y="6856"/>
                  </a:cubicBezTo>
                  <a:cubicBezTo>
                    <a:pt x="5831" y="6195"/>
                    <a:pt x="6324" y="4689"/>
                    <a:pt x="5682" y="3499"/>
                  </a:cubicBezTo>
                  <a:cubicBezTo>
                    <a:pt x="5645" y="3424"/>
                    <a:pt x="5598" y="3350"/>
                    <a:pt x="5552" y="3275"/>
                  </a:cubicBezTo>
                  <a:cubicBezTo>
                    <a:pt x="5422" y="3089"/>
                    <a:pt x="5264" y="2922"/>
                    <a:pt x="5087" y="2782"/>
                  </a:cubicBezTo>
                  <a:lnTo>
                    <a:pt x="3106" y="653"/>
                  </a:lnTo>
                  <a:cubicBezTo>
                    <a:pt x="2787" y="230"/>
                    <a:pt x="2298" y="1"/>
                    <a:pt x="1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730974" y="311376"/>
              <a:ext cx="128416" cy="136938"/>
            </a:xfrm>
            <a:custGeom>
              <a:rect b="b" l="l" r="r" t="t"/>
              <a:pathLst>
                <a:path extrusionOk="0" h="3005" w="2818">
                  <a:moveTo>
                    <a:pt x="876" y="0"/>
                  </a:moveTo>
                  <a:cubicBezTo>
                    <a:pt x="766" y="0"/>
                    <a:pt x="661" y="23"/>
                    <a:pt x="567" y="73"/>
                  </a:cubicBezTo>
                  <a:cubicBezTo>
                    <a:pt x="0" y="380"/>
                    <a:pt x="56" y="1589"/>
                    <a:pt x="400" y="2249"/>
                  </a:cubicBezTo>
                  <a:cubicBezTo>
                    <a:pt x="657" y="2722"/>
                    <a:pt x="1121" y="3004"/>
                    <a:pt x="1573" y="3004"/>
                  </a:cubicBezTo>
                  <a:cubicBezTo>
                    <a:pt x="1743" y="3004"/>
                    <a:pt x="1910" y="2965"/>
                    <a:pt x="2065" y="2881"/>
                  </a:cubicBezTo>
                  <a:cubicBezTo>
                    <a:pt x="2641" y="2574"/>
                    <a:pt x="2818" y="1793"/>
                    <a:pt x="2464" y="1142"/>
                  </a:cubicBezTo>
                  <a:cubicBezTo>
                    <a:pt x="2176" y="597"/>
                    <a:pt x="1445" y="0"/>
                    <a:pt x="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 name="Google Shape;61;p3"/>
          <p:cNvGrpSpPr/>
          <p:nvPr/>
        </p:nvGrpSpPr>
        <p:grpSpPr>
          <a:xfrm>
            <a:off x="1847710" y="330495"/>
            <a:ext cx="591627" cy="563032"/>
            <a:chOff x="8402484" y="928166"/>
            <a:chExt cx="352621" cy="335577"/>
          </a:xfrm>
        </p:grpSpPr>
        <p:sp>
          <p:nvSpPr>
            <p:cNvPr id="62" name="Google Shape;62;p3"/>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 name="Google Shape;68;p3"/>
          <p:cNvGrpSpPr/>
          <p:nvPr/>
        </p:nvGrpSpPr>
        <p:grpSpPr>
          <a:xfrm rot="9395201">
            <a:off x="3278466" y="283346"/>
            <a:ext cx="499995" cy="299201"/>
            <a:chOff x="1496834" y="4360951"/>
            <a:chExt cx="262802" cy="157262"/>
          </a:xfrm>
        </p:grpSpPr>
        <p:sp>
          <p:nvSpPr>
            <p:cNvPr id="69" name="Google Shape;69;p3"/>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rot="2699764">
            <a:off x="8515832" y="1095221"/>
            <a:ext cx="540652" cy="323551"/>
            <a:chOff x="1496834" y="4360951"/>
            <a:chExt cx="262802" cy="157262"/>
          </a:xfrm>
        </p:grpSpPr>
        <p:sp>
          <p:nvSpPr>
            <p:cNvPr id="72" name="Google Shape;72;p3"/>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 name="Google Shape;74;p3"/>
          <p:cNvSpPr txBox="1"/>
          <p:nvPr>
            <p:ph type="title"/>
          </p:nvPr>
        </p:nvSpPr>
        <p:spPr>
          <a:xfrm>
            <a:off x="2038200" y="2760450"/>
            <a:ext cx="5067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5" name="Google Shape;75;p3"/>
          <p:cNvSpPr txBox="1"/>
          <p:nvPr>
            <p:ph hasCustomPrompt="1" idx="2" type="title"/>
          </p:nvPr>
        </p:nvSpPr>
        <p:spPr>
          <a:xfrm>
            <a:off x="3850203" y="1181500"/>
            <a:ext cx="1443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6" name="Google Shape;76;p3"/>
          <p:cNvSpPr txBox="1"/>
          <p:nvPr>
            <p:ph idx="1" type="subTitle"/>
          </p:nvPr>
        </p:nvSpPr>
        <p:spPr>
          <a:xfrm>
            <a:off x="2038200" y="3589375"/>
            <a:ext cx="5067600" cy="52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639" name="Shape 639"/>
        <p:cNvGrpSpPr/>
        <p:nvPr/>
      </p:nvGrpSpPr>
      <p:grpSpPr>
        <a:xfrm>
          <a:off x="0" y="0"/>
          <a:ext cx="0" cy="0"/>
          <a:chOff x="0" y="0"/>
          <a:chExt cx="0" cy="0"/>
        </a:xfrm>
      </p:grpSpPr>
      <p:sp>
        <p:nvSpPr>
          <p:cNvPr id="640" name="Google Shape;640;p21"/>
          <p:cNvSpPr/>
          <p:nvPr/>
        </p:nvSpPr>
        <p:spPr>
          <a:xfrm flipH="1" rot="-3392681">
            <a:off x="8381705" y="359420"/>
            <a:ext cx="2906081" cy="2906081"/>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 name="Google Shape;641;p21"/>
          <p:cNvGrpSpPr/>
          <p:nvPr/>
        </p:nvGrpSpPr>
        <p:grpSpPr>
          <a:xfrm flipH="1" rot="-6425161">
            <a:off x="8596234" y="117841"/>
            <a:ext cx="1316149" cy="1315673"/>
            <a:chOff x="-1200937" y="975514"/>
            <a:chExt cx="1135331" cy="1134921"/>
          </a:xfrm>
        </p:grpSpPr>
        <p:sp>
          <p:nvSpPr>
            <p:cNvPr id="642" name="Google Shape;642;p21"/>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 name="Google Shape;643;p21"/>
            <p:cNvGrpSpPr/>
            <p:nvPr/>
          </p:nvGrpSpPr>
          <p:grpSpPr>
            <a:xfrm>
              <a:off x="-1200937" y="975514"/>
              <a:ext cx="1135331" cy="1124531"/>
              <a:chOff x="-1200937" y="975514"/>
              <a:chExt cx="1135331" cy="1124531"/>
            </a:xfrm>
          </p:grpSpPr>
          <p:sp>
            <p:nvSpPr>
              <p:cNvPr id="644" name="Google Shape;644;p21"/>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1"/>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1"/>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1"/>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1"/>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1"/>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1"/>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1"/>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1"/>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1"/>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1"/>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5" name="Google Shape;655;p21"/>
          <p:cNvGrpSpPr/>
          <p:nvPr/>
        </p:nvGrpSpPr>
        <p:grpSpPr>
          <a:xfrm flipH="1" rot="-6321615">
            <a:off x="231112" y="1509493"/>
            <a:ext cx="512534" cy="306741"/>
            <a:chOff x="1496834" y="4360951"/>
            <a:chExt cx="262802" cy="157262"/>
          </a:xfrm>
        </p:grpSpPr>
        <p:sp>
          <p:nvSpPr>
            <p:cNvPr id="656" name="Google Shape;656;p21"/>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1"/>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21"/>
          <p:cNvGrpSpPr/>
          <p:nvPr/>
        </p:nvGrpSpPr>
        <p:grpSpPr>
          <a:xfrm flipH="1" rot="161">
            <a:off x="180612" y="270539"/>
            <a:ext cx="695640" cy="769290"/>
            <a:chOff x="-836924" y="162317"/>
            <a:chExt cx="325507" cy="360003"/>
          </a:xfrm>
        </p:grpSpPr>
        <p:sp>
          <p:nvSpPr>
            <p:cNvPr id="659" name="Google Shape;659;p21"/>
            <p:cNvSpPr/>
            <p:nvPr/>
          </p:nvSpPr>
          <p:spPr>
            <a:xfrm>
              <a:off x="-730974" y="316344"/>
              <a:ext cx="126730" cy="126776"/>
            </a:xfrm>
            <a:custGeom>
              <a:rect b="b" l="l" r="r" t="t"/>
              <a:pathLst>
                <a:path extrusionOk="0" h="2782" w="2781">
                  <a:moveTo>
                    <a:pt x="1395" y="1"/>
                  </a:moveTo>
                  <a:cubicBezTo>
                    <a:pt x="623" y="1"/>
                    <a:pt x="0" y="624"/>
                    <a:pt x="0" y="1396"/>
                  </a:cubicBezTo>
                  <a:cubicBezTo>
                    <a:pt x="0" y="2158"/>
                    <a:pt x="623" y="2781"/>
                    <a:pt x="1395" y="2781"/>
                  </a:cubicBezTo>
                  <a:cubicBezTo>
                    <a:pt x="2158" y="2781"/>
                    <a:pt x="2781" y="2158"/>
                    <a:pt x="2781" y="1396"/>
                  </a:cubicBezTo>
                  <a:cubicBezTo>
                    <a:pt x="2781" y="624"/>
                    <a:pt x="2158" y="1"/>
                    <a:pt x="1395" y="1"/>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1"/>
            <p:cNvSpPr/>
            <p:nvPr/>
          </p:nvSpPr>
          <p:spPr>
            <a:xfrm>
              <a:off x="-836924" y="162317"/>
              <a:ext cx="325507" cy="360003"/>
            </a:xfrm>
            <a:custGeom>
              <a:rect b="b" l="l" r="r" t="t"/>
              <a:pathLst>
                <a:path extrusionOk="0" h="7900" w="7143">
                  <a:moveTo>
                    <a:pt x="2170" y="0"/>
                  </a:moveTo>
                  <a:cubicBezTo>
                    <a:pt x="1858" y="0"/>
                    <a:pt x="1536" y="77"/>
                    <a:pt x="1237" y="238"/>
                  </a:cubicBezTo>
                  <a:cubicBezTo>
                    <a:pt x="391" y="693"/>
                    <a:pt x="0" y="1651"/>
                    <a:pt x="307" y="2451"/>
                  </a:cubicBezTo>
                  <a:cubicBezTo>
                    <a:pt x="382" y="2665"/>
                    <a:pt x="447" y="2888"/>
                    <a:pt x="484" y="3121"/>
                  </a:cubicBezTo>
                  <a:lnTo>
                    <a:pt x="1023" y="5752"/>
                  </a:lnTo>
                  <a:cubicBezTo>
                    <a:pt x="1042" y="5845"/>
                    <a:pt x="1060" y="5948"/>
                    <a:pt x="1088" y="6041"/>
                  </a:cubicBezTo>
                  <a:lnTo>
                    <a:pt x="1088" y="6050"/>
                  </a:lnTo>
                  <a:cubicBezTo>
                    <a:pt x="1135" y="6217"/>
                    <a:pt x="1200" y="6394"/>
                    <a:pt x="1284" y="6552"/>
                  </a:cubicBezTo>
                  <a:cubicBezTo>
                    <a:pt x="1749" y="7420"/>
                    <a:pt x="2664" y="7899"/>
                    <a:pt x="3647" y="7899"/>
                  </a:cubicBezTo>
                  <a:cubicBezTo>
                    <a:pt x="4139" y="7899"/>
                    <a:pt x="4647" y="7780"/>
                    <a:pt x="5124" y="7528"/>
                  </a:cubicBezTo>
                  <a:cubicBezTo>
                    <a:pt x="6547" y="6766"/>
                    <a:pt x="7142" y="5092"/>
                    <a:pt x="6445" y="3799"/>
                  </a:cubicBezTo>
                  <a:cubicBezTo>
                    <a:pt x="6398" y="3706"/>
                    <a:pt x="6352" y="3632"/>
                    <a:pt x="6296" y="3548"/>
                  </a:cubicBezTo>
                  <a:cubicBezTo>
                    <a:pt x="6156" y="3344"/>
                    <a:pt x="5989" y="3167"/>
                    <a:pt x="5784" y="3009"/>
                  </a:cubicBezTo>
                  <a:lnTo>
                    <a:pt x="3599" y="712"/>
                  </a:lnTo>
                  <a:cubicBezTo>
                    <a:pt x="3281" y="255"/>
                    <a:pt x="2741" y="0"/>
                    <a:pt x="2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1"/>
            <p:cNvSpPr/>
            <p:nvPr/>
          </p:nvSpPr>
          <p:spPr>
            <a:xfrm>
              <a:off x="-819972" y="178996"/>
              <a:ext cx="288185" cy="326555"/>
            </a:xfrm>
            <a:custGeom>
              <a:rect b="b" l="l" r="r" t="t"/>
              <a:pathLst>
                <a:path extrusionOk="0" h="7166" w="6324">
                  <a:moveTo>
                    <a:pt x="1799" y="1"/>
                  </a:moveTo>
                  <a:cubicBezTo>
                    <a:pt x="1542" y="1"/>
                    <a:pt x="1282" y="61"/>
                    <a:pt x="1042" y="188"/>
                  </a:cubicBezTo>
                  <a:cubicBezTo>
                    <a:pt x="335" y="560"/>
                    <a:pt x="0" y="1397"/>
                    <a:pt x="251" y="2150"/>
                  </a:cubicBezTo>
                  <a:cubicBezTo>
                    <a:pt x="326" y="2355"/>
                    <a:pt x="382" y="2559"/>
                    <a:pt x="428" y="2764"/>
                  </a:cubicBezTo>
                  <a:lnTo>
                    <a:pt x="949" y="5163"/>
                  </a:lnTo>
                  <a:cubicBezTo>
                    <a:pt x="967" y="5247"/>
                    <a:pt x="986" y="5340"/>
                    <a:pt x="1005" y="5423"/>
                  </a:cubicBezTo>
                  <a:lnTo>
                    <a:pt x="1005" y="5433"/>
                  </a:lnTo>
                  <a:cubicBezTo>
                    <a:pt x="1051" y="5591"/>
                    <a:pt x="1116" y="5749"/>
                    <a:pt x="1191" y="5898"/>
                  </a:cubicBezTo>
                  <a:cubicBezTo>
                    <a:pt x="1628" y="6709"/>
                    <a:pt x="2471" y="7166"/>
                    <a:pt x="3358" y="7166"/>
                  </a:cubicBezTo>
                  <a:cubicBezTo>
                    <a:pt x="3773" y="7166"/>
                    <a:pt x="4197" y="7066"/>
                    <a:pt x="4594" y="6856"/>
                  </a:cubicBezTo>
                  <a:cubicBezTo>
                    <a:pt x="5831" y="6195"/>
                    <a:pt x="6324" y="4689"/>
                    <a:pt x="5682" y="3499"/>
                  </a:cubicBezTo>
                  <a:cubicBezTo>
                    <a:pt x="5645" y="3424"/>
                    <a:pt x="5598" y="3350"/>
                    <a:pt x="5552" y="3275"/>
                  </a:cubicBezTo>
                  <a:cubicBezTo>
                    <a:pt x="5422" y="3089"/>
                    <a:pt x="5264" y="2922"/>
                    <a:pt x="5087" y="2782"/>
                  </a:cubicBezTo>
                  <a:lnTo>
                    <a:pt x="3106" y="653"/>
                  </a:lnTo>
                  <a:cubicBezTo>
                    <a:pt x="2787" y="230"/>
                    <a:pt x="2298" y="1"/>
                    <a:pt x="1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1"/>
            <p:cNvSpPr/>
            <p:nvPr/>
          </p:nvSpPr>
          <p:spPr>
            <a:xfrm>
              <a:off x="-730974" y="311376"/>
              <a:ext cx="128416" cy="136938"/>
            </a:xfrm>
            <a:custGeom>
              <a:rect b="b" l="l" r="r" t="t"/>
              <a:pathLst>
                <a:path extrusionOk="0" h="3005" w="2818">
                  <a:moveTo>
                    <a:pt x="876" y="0"/>
                  </a:moveTo>
                  <a:cubicBezTo>
                    <a:pt x="766" y="0"/>
                    <a:pt x="661" y="23"/>
                    <a:pt x="567" y="73"/>
                  </a:cubicBezTo>
                  <a:cubicBezTo>
                    <a:pt x="0" y="380"/>
                    <a:pt x="56" y="1589"/>
                    <a:pt x="400" y="2249"/>
                  </a:cubicBezTo>
                  <a:cubicBezTo>
                    <a:pt x="657" y="2722"/>
                    <a:pt x="1121" y="3004"/>
                    <a:pt x="1573" y="3004"/>
                  </a:cubicBezTo>
                  <a:cubicBezTo>
                    <a:pt x="1743" y="3004"/>
                    <a:pt x="1910" y="2965"/>
                    <a:pt x="2065" y="2881"/>
                  </a:cubicBezTo>
                  <a:cubicBezTo>
                    <a:pt x="2641" y="2574"/>
                    <a:pt x="2818" y="1793"/>
                    <a:pt x="2464" y="1142"/>
                  </a:cubicBezTo>
                  <a:cubicBezTo>
                    <a:pt x="2176" y="597"/>
                    <a:pt x="1445" y="0"/>
                    <a:pt x="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 name="Google Shape;663;p21"/>
          <p:cNvSpPr/>
          <p:nvPr/>
        </p:nvSpPr>
        <p:spPr>
          <a:xfrm flipH="1">
            <a:off x="-2182429" y="2431877"/>
            <a:ext cx="2906093" cy="2906093"/>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 name="Google Shape;664;p21"/>
          <p:cNvGrpSpPr/>
          <p:nvPr/>
        </p:nvGrpSpPr>
        <p:grpSpPr>
          <a:xfrm rot="9400850">
            <a:off x="-2196321" y="3430844"/>
            <a:ext cx="2933873" cy="2347467"/>
            <a:chOff x="4519055" y="4062471"/>
            <a:chExt cx="1959145" cy="1567562"/>
          </a:xfrm>
        </p:grpSpPr>
        <p:sp>
          <p:nvSpPr>
            <p:cNvPr id="665" name="Google Shape;665;p21"/>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1"/>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 name="Google Shape;667;p21"/>
          <p:cNvSpPr txBox="1"/>
          <p:nvPr>
            <p:ph type="title"/>
          </p:nvPr>
        </p:nvSpPr>
        <p:spPr>
          <a:xfrm>
            <a:off x="948824" y="1882875"/>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8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68" name="Google Shape;668;p21"/>
          <p:cNvSpPr txBox="1"/>
          <p:nvPr>
            <p:ph idx="1" type="subTitle"/>
          </p:nvPr>
        </p:nvSpPr>
        <p:spPr>
          <a:xfrm>
            <a:off x="948824" y="2393200"/>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9" name="Google Shape;669;p21"/>
          <p:cNvSpPr txBox="1"/>
          <p:nvPr>
            <p:ph idx="2" type="title"/>
          </p:nvPr>
        </p:nvSpPr>
        <p:spPr>
          <a:xfrm>
            <a:off x="3578997" y="1882875"/>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8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70" name="Google Shape;670;p21"/>
          <p:cNvSpPr txBox="1"/>
          <p:nvPr>
            <p:ph idx="3" type="subTitle"/>
          </p:nvPr>
        </p:nvSpPr>
        <p:spPr>
          <a:xfrm>
            <a:off x="3578997" y="2393200"/>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1" name="Google Shape;671;p21"/>
          <p:cNvSpPr txBox="1"/>
          <p:nvPr>
            <p:ph idx="4" type="title"/>
          </p:nvPr>
        </p:nvSpPr>
        <p:spPr>
          <a:xfrm>
            <a:off x="948824" y="3621075"/>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8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72" name="Google Shape;672;p21"/>
          <p:cNvSpPr txBox="1"/>
          <p:nvPr>
            <p:ph idx="5" type="subTitle"/>
          </p:nvPr>
        </p:nvSpPr>
        <p:spPr>
          <a:xfrm>
            <a:off x="948824" y="4131400"/>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3" name="Google Shape;673;p21"/>
          <p:cNvSpPr txBox="1"/>
          <p:nvPr>
            <p:ph idx="6" type="title"/>
          </p:nvPr>
        </p:nvSpPr>
        <p:spPr>
          <a:xfrm>
            <a:off x="3578997" y="3621075"/>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8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74" name="Google Shape;674;p21"/>
          <p:cNvSpPr txBox="1"/>
          <p:nvPr>
            <p:ph idx="7" type="subTitle"/>
          </p:nvPr>
        </p:nvSpPr>
        <p:spPr>
          <a:xfrm>
            <a:off x="3578997" y="4131400"/>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5" name="Google Shape;675;p21"/>
          <p:cNvSpPr txBox="1"/>
          <p:nvPr>
            <p:ph idx="8" type="title"/>
          </p:nvPr>
        </p:nvSpPr>
        <p:spPr>
          <a:xfrm>
            <a:off x="6209176" y="1882875"/>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8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76" name="Google Shape;676;p21"/>
          <p:cNvSpPr txBox="1"/>
          <p:nvPr>
            <p:ph idx="9" type="subTitle"/>
          </p:nvPr>
        </p:nvSpPr>
        <p:spPr>
          <a:xfrm>
            <a:off x="6209176" y="2393200"/>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7" name="Google Shape;677;p21"/>
          <p:cNvSpPr txBox="1"/>
          <p:nvPr>
            <p:ph idx="13" type="title"/>
          </p:nvPr>
        </p:nvSpPr>
        <p:spPr>
          <a:xfrm>
            <a:off x="6209176" y="3621075"/>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8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78" name="Google Shape;678;p21"/>
          <p:cNvSpPr txBox="1"/>
          <p:nvPr>
            <p:ph idx="14" type="subTitle"/>
          </p:nvPr>
        </p:nvSpPr>
        <p:spPr>
          <a:xfrm>
            <a:off x="6209176" y="4131400"/>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9" name="Google Shape;679;p21"/>
          <p:cNvSpPr txBox="1"/>
          <p:nvPr>
            <p:ph idx="15" type="title"/>
          </p:nvPr>
        </p:nvSpPr>
        <p:spPr>
          <a:xfrm>
            <a:off x="713225" y="3688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
    <p:spTree>
      <p:nvGrpSpPr>
        <p:cNvPr id="680" name="Shape 680"/>
        <p:cNvGrpSpPr/>
        <p:nvPr/>
      </p:nvGrpSpPr>
      <p:grpSpPr>
        <a:xfrm>
          <a:off x="0" y="0"/>
          <a:ext cx="0" cy="0"/>
          <a:chOff x="0" y="0"/>
          <a:chExt cx="0" cy="0"/>
        </a:xfrm>
      </p:grpSpPr>
      <p:grpSp>
        <p:nvGrpSpPr>
          <p:cNvPr id="681" name="Google Shape;681;p22"/>
          <p:cNvGrpSpPr/>
          <p:nvPr/>
        </p:nvGrpSpPr>
        <p:grpSpPr>
          <a:xfrm rot="-8100000">
            <a:off x="7236322" y="3408985"/>
            <a:ext cx="3094352" cy="3153207"/>
            <a:chOff x="-1523846" y="-382017"/>
            <a:chExt cx="1293778" cy="1318386"/>
          </a:xfrm>
        </p:grpSpPr>
        <p:sp>
          <p:nvSpPr>
            <p:cNvPr id="682" name="Google Shape;682;p22"/>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2"/>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 name="Google Shape;684;p22"/>
          <p:cNvSpPr txBox="1"/>
          <p:nvPr/>
        </p:nvSpPr>
        <p:spPr>
          <a:xfrm>
            <a:off x="720000" y="3575225"/>
            <a:ext cx="37728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dk1"/>
                </a:solidFill>
                <a:latin typeface="Open Sans"/>
                <a:ea typeface="Open Sans"/>
                <a:cs typeface="Open Sans"/>
                <a:sym typeface="Open Sans"/>
              </a:rPr>
              <a:t>CREDITS: This presentation template was created by </a:t>
            </a:r>
            <a:r>
              <a:rPr b="1" lang="en" sz="1200">
                <a:solidFill>
                  <a:schemeClr val="dk1"/>
                </a:solidFill>
                <a:uFill>
                  <a:noFill/>
                </a:uFill>
                <a:latin typeface="Open Sans"/>
                <a:ea typeface="Open Sans"/>
                <a:cs typeface="Open Sans"/>
                <a:sym typeface="Open Sans"/>
                <a:hlinkClick r:id="rId2">
                  <a:extLst>
                    <a:ext uri="{A12FA001-AC4F-418D-AE19-62706E023703}">
                      <ahyp:hlinkClr val="tx"/>
                    </a:ext>
                  </a:extLst>
                </a:hlinkClick>
              </a:rPr>
              <a:t>Slidesgo</a:t>
            </a:r>
            <a:r>
              <a:rPr lang="en" sz="1200">
                <a:solidFill>
                  <a:schemeClr val="dk1"/>
                </a:solidFill>
                <a:latin typeface="Open Sans"/>
                <a:ea typeface="Open Sans"/>
                <a:cs typeface="Open Sans"/>
                <a:sym typeface="Open Sans"/>
              </a:rPr>
              <a:t>, including icons by </a:t>
            </a:r>
            <a:r>
              <a:rPr b="1" lang="en" sz="1200">
                <a:solidFill>
                  <a:schemeClr val="dk1"/>
                </a:solidFill>
                <a:uFill>
                  <a:noFill/>
                </a:uFill>
                <a:latin typeface="Open Sans"/>
                <a:ea typeface="Open Sans"/>
                <a:cs typeface="Open Sans"/>
                <a:sym typeface="Open Sans"/>
                <a:hlinkClick r:id="rId3">
                  <a:extLst>
                    <a:ext uri="{A12FA001-AC4F-418D-AE19-62706E023703}">
                      <ahyp:hlinkClr val="tx"/>
                    </a:ext>
                  </a:extLst>
                </a:hlinkClick>
              </a:rPr>
              <a:t>Flaticon</a:t>
            </a:r>
            <a:r>
              <a:rPr b="1" lang="en" sz="1200">
                <a:solidFill>
                  <a:schemeClr val="dk1"/>
                </a:solidFill>
                <a:latin typeface="Open Sans"/>
                <a:ea typeface="Open Sans"/>
                <a:cs typeface="Open Sans"/>
                <a:sym typeface="Open Sans"/>
              </a:rPr>
              <a:t> </a:t>
            </a:r>
            <a:r>
              <a:rPr lang="en" sz="1200">
                <a:solidFill>
                  <a:schemeClr val="dk1"/>
                </a:solidFill>
                <a:latin typeface="Open Sans"/>
                <a:ea typeface="Open Sans"/>
                <a:cs typeface="Open Sans"/>
                <a:sym typeface="Open Sans"/>
              </a:rPr>
              <a:t>and infographics &amp; images by </a:t>
            </a:r>
            <a:r>
              <a:rPr b="1" lang="en" sz="1200">
                <a:solidFill>
                  <a:schemeClr val="dk1"/>
                </a:solidFill>
                <a:uFill>
                  <a:noFill/>
                </a:uFill>
                <a:latin typeface="Open Sans"/>
                <a:ea typeface="Open Sans"/>
                <a:cs typeface="Open Sans"/>
                <a:sym typeface="Open Sans"/>
                <a:hlinkClick r:id="rId4">
                  <a:extLst>
                    <a:ext uri="{A12FA001-AC4F-418D-AE19-62706E023703}">
                      <ahyp:hlinkClr val="tx"/>
                    </a:ext>
                  </a:extLst>
                </a:hlinkClick>
              </a:rPr>
              <a:t>Freepik</a:t>
            </a:r>
            <a:endParaRPr b="1" sz="1200">
              <a:solidFill>
                <a:schemeClr val="dk1"/>
              </a:solidFill>
              <a:latin typeface="Open Sans"/>
              <a:ea typeface="Open Sans"/>
              <a:cs typeface="Open Sans"/>
              <a:sym typeface="Open Sans"/>
            </a:endParaRPr>
          </a:p>
        </p:txBody>
      </p:sp>
      <p:grpSp>
        <p:nvGrpSpPr>
          <p:cNvPr id="685" name="Google Shape;685;p22"/>
          <p:cNvGrpSpPr/>
          <p:nvPr/>
        </p:nvGrpSpPr>
        <p:grpSpPr>
          <a:xfrm rot="2834149">
            <a:off x="161137" y="636872"/>
            <a:ext cx="512535" cy="306749"/>
            <a:chOff x="1496834" y="4360951"/>
            <a:chExt cx="262802" cy="157262"/>
          </a:xfrm>
        </p:grpSpPr>
        <p:sp>
          <p:nvSpPr>
            <p:cNvPr id="686" name="Google Shape;686;p22"/>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2"/>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 name="Google Shape;688;p22"/>
          <p:cNvGrpSpPr/>
          <p:nvPr/>
        </p:nvGrpSpPr>
        <p:grpSpPr>
          <a:xfrm rot="310226">
            <a:off x="7982260" y="4167685"/>
            <a:ext cx="631186" cy="743948"/>
            <a:chOff x="2441746" y="1158751"/>
            <a:chExt cx="470875" cy="554997"/>
          </a:xfrm>
        </p:grpSpPr>
        <p:sp>
          <p:nvSpPr>
            <p:cNvPr id="689" name="Google Shape;689;p22"/>
            <p:cNvSpPr/>
            <p:nvPr/>
          </p:nvSpPr>
          <p:spPr>
            <a:xfrm>
              <a:off x="2556582" y="1325947"/>
              <a:ext cx="356038" cy="387801"/>
            </a:xfrm>
            <a:custGeom>
              <a:rect b="b" l="l" r="r" t="t"/>
              <a:pathLst>
                <a:path extrusionOk="0" h="8510" w="7813">
                  <a:moveTo>
                    <a:pt x="2616" y="1"/>
                  </a:moveTo>
                  <a:cubicBezTo>
                    <a:pt x="875" y="1"/>
                    <a:pt x="0" y="1803"/>
                    <a:pt x="168" y="2387"/>
                  </a:cubicBezTo>
                  <a:cubicBezTo>
                    <a:pt x="323" y="2931"/>
                    <a:pt x="6015" y="8510"/>
                    <a:pt x="7474" y="8510"/>
                  </a:cubicBezTo>
                  <a:cubicBezTo>
                    <a:pt x="7686" y="8510"/>
                    <a:pt x="7809" y="8392"/>
                    <a:pt x="7812" y="8124"/>
                  </a:cubicBezTo>
                  <a:cubicBezTo>
                    <a:pt x="7812" y="8124"/>
                    <a:pt x="4809" y="220"/>
                    <a:pt x="2893" y="15"/>
                  </a:cubicBezTo>
                  <a:cubicBezTo>
                    <a:pt x="2798" y="5"/>
                    <a:pt x="2706" y="1"/>
                    <a:pt x="2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2"/>
            <p:cNvSpPr/>
            <p:nvPr/>
          </p:nvSpPr>
          <p:spPr>
            <a:xfrm>
              <a:off x="2635829" y="1341031"/>
              <a:ext cx="77196" cy="59378"/>
            </a:xfrm>
            <a:custGeom>
              <a:rect b="b" l="l" r="r" t="t"/>
              <a:pathLst>
                <a:path extrusionOk="0" h="1303" w="1694">
                  <a:moveTo>
                    <a:pt x="1693" y="1"/>
                  </a:moveTo>
                  <a:lnTo>
                    <a:pt x="1693" y="1"/>
                  </a:lnTo>
                  <a:cubicBezTo>
                    <a:pt x="1173" y="493"/>
                    <a:pt x="605" y="931"/>
                    <a:pt x="1" y="1303"/>
                  </a:cubicBezTo>
                  <a:cubicBezTo>
                    <a:pt x="1" y="1303"/>
                    <a:pt x="1396" y="1293"/>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2"/>
            <p:cNvSpPr/>
            <p:nvPr/>
          </p:nvSpPr>
          <p:spPr>
            <a:xfrm>
              <a:off x="2653236" y="1471543"/>
              <a:ext cx="78016" cy="59788"/>
            </a:xfrm>
            <a:custGeom>
              <a:rect b="b" l="l" r="r" t="t"/>
              <a:pathLst>
                <a:path extrusionOk="0" h="1312" w="1712">
                  <a:moveTo>
                    <a:pt x="1711" y="1"/>
                  </a:moveTo>
                  <a:lnTo>
                    <a:pt x="1711" y="1"/>
                  </a:lnTo>
                  <a:cubicBezTo>
                    <a:pt x="1181" y="494"/>
                    <a:pt x="614" y="931"/>
                    <a:pt x="0" y="1312"/>
                  </a:cubicBezTo>
                  <a:cubicBezTo>
                    <a:pt x="0" y="1312"/>
                    <a:pt x="1404" y="1303"/>
                    <a:pt x="1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2"/>
            <p:cNvSpPr/>
            <p:nvPr/>
          </p:nvSpPr>
          <p:spPr>
            <a:xfrm>
              <a:off x="2765521" y="1563093"/>
              <a:ext cx="77606" cy="59378"/>
            </a:xfrm>
            <a:custGeom>
              <a:rect b="b" l="l" r="r" t="t"/>
              <a:pathLst>
                <a:path extrusionOk="0" h="1303" w="1703">
                  <a:moveTo>
                    <a:pt x="1702" y="0"/>
                  </a:moveTo>
                  <a:cubicBezTo>
                    <a:pt x="1182" y="493"/>
                    <a:pt x="605" y="930"/>
                    <a:pt x="1" y="1302"/>
                  </a:cubicBezTo>
                  <a:cubicBezTo>
                    <a:pt x="1" y="1302"/>
                    <a:pt x="1395" y="1302"/>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2"/>
            <p:cNvSpPr/>
            <p:nvPr/>
          </p:nvSpPr>
          <p:spPr>
            <a:xfrm>
              <a:off x="2537899" y="1176432"/>
              <a:ext cx="100983" cy="194083"/>
            </a:xfrm>
            <a:custGeom>
              <a:rect b="b" l="l" r="r" t="t"/>
              <a:pathLst>
                <a:path extrusionOk="0" h="4259" w="2216">
                  <a:moveTo>
                    <a:pt x="530" y="0"/>
                  </a:moveTo>
                  <a:cubicBezTo>
                    <a:pt x="1" y="0"/>
                    <a:pt x="448" y="1091"/>
                    <a:pt x="895" y="1753"/>
                  </a:cubicBezTo>
                  <a:cubicBezTo>
                    <a:pt x="1334" y="2395"/>
                    <a:pt x="1712" y="4258"/>
                    <a:pt x="2098" y="4258"/>
                  </a:cubicBezTo>
                  <a:cubicBezTo>
                    <a:pt x="2137" y="4258"/>
                    <a:pt x="2176" y="4239"/>
                    <a:pt x="2215" y="4198"/>
                  </a:cubicBezTo>
                  <a:cubicBezTo>
                    <a:pt x="2215" y="4198"/>
                    <a:pt x="1527" y="2999"/>
                    <a:pt x="1564" y="2208"/>
                  </a:cubicBezTo>
                  <a:cubicBezTo>
                    <a:pt x="1592" y="1427"/>
                    <a:pt x="1434" y="218"/>
                    <a:pt x="681" y="23"/>
                  </a:cubicBezTo>
                  <a:cubicBezTo>
                    <a:pt x="624" y="8"/>
                    <a:pt x="574"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2"/>
            <p:cNvSpPr/>
            <p:nvPr/>
          </p:nvSpPr>
          <p:spPr>
            <a:xfrm>
              <a:off x="2441746" y="1237359"/>
              <a:ext cx="195404" cy="134796"/>
            </a:xfrm>
            <a:custGeom>
              <a:rect b="b" l="l" r="r" t="t"/>
              <a:pathLst>
                <a:path extrusionOk="0" h="2958" w="4288">
                  <a:moveTo>
                    <a:pt x="900" y="1"/>
                  </a:moveTo>
                  <a:cubicBezTo>
                    <a:pt x="814" y="1"/>
                    <a:pt x="731" y="17"/>
                    <a:pt x="652" y="53"/>
                  </a:cubicBezTo>
                  <a:cubicBezTo>
                    <a:pt x="1" y="341"/>
                    <a:pt x="1089" y="1122"/>
                    <a:pt x="1870" y="1448"/>
                  </a:cubicBezTo>
                  <a:cubicBezTo>
                    <a:pt x="2517" y="1729"/>
                    <a:pt x="3773" y="2958"/>
                    <a:pt x="4167" y="2958"/>
                  </a:cubicBezTo>
                  <a:cubicBezTo>
                    <a:pt x="4242" y="2958"/>
                    <a:pt x="4286" y="2912"/>
                    <a:pt x="4288" y="2806"/>
                  </a:cubicBezTo>
                  <a:cubicBezTo>
                    <a:pt x="4288" y="2806"/>
                    <a:pt x="3079" y="2164"/>
                    <a:pt x="2614" y="1448"/>
                  </a:cubicBezTo>
                  <a:cubicBezTo>
                    <a:pt x="2215" y="821"/>
                    <a:pt x="1502" y="1"/>
                    <a:pt x="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2"/>
            <p:cNvSpPr/>
            <p:nvPr/>
          </p:nvSpPr>
          <p:spPr>
            <a:xfrm>
              <a:off x="2451088" y="1158751"/>
              <a:ext cx="175900" cy="194994"/>
            </a:xfrm>
            <a:custGeom>
              <a:rect b="b" l="l" r="r" t="t"/>
              <a:pathLst>
                <a:path extrusionOk="0" h="4279" w="3860">
                  <a:moveTo>
                    <a:pt x="879" y="0"/>
                  </a:moveTo>
                  <a:cubicBezTo>
                    <a:pt x="862" y="0"/>
                    <a:pt x="845" y="1"/>
                    <a:pt x="828" y="2"/>
                  </a:cubicBezTo>
                  <a:cubicBezTo>
                    <a:pt x="0" y="67"/>
                    <a:pt x="921" y="1257"/>
                    <a:pt x="1656" y="1880"/>
                  </a:cubicBezTo>
                  <a:cubicBezTo>
                    <a:pt x="2308" y="2426"/>
                    <a:pt x="3302" y="4279"/>
                    <a:pt x="3720" y="4279"/>
                  </a:cubicBezTo>
                  <a:cubicBezTo>
                    <a:pt x="3779" y="4279"/>
                    <a:pt x="3826" y="4242"/>
                    <a:pt x="3860" y="4159"/>
                  </a:cubicBezTo>
                  <a:cubicBezTo>
                    <a:pt x="3860" y="4159"/>
                    <a:pt x="2744" y="3052"/>
                    <a:pt x="2493" y="2150"/>
                  </a:cubicBezTo>
                  <a:cubicBezTo>
                    <a:pt x="2256" y="1267"/>
                    <a:pt x="1680" y="0"/>
                    <a:pt x="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22"/>
          <p:cNvGrpSpPr/>
          <p:nvPr/>
        </p:nvGrpSpPr>
        <p:grpSpPr>
          <a:xfrm>
            <a:off x="121610" y="4429583"/>
            <a:ext cx="591627" cy="563032"/>
            <a:chOff x="8402484" y="928166"/>
            <a:chExt cx="352621" cy="335577"/>
          </a:xfrm>
        </p:grpSpPr>
        <p:sp>
          <p:nvSpPr>
            <p:cNvPr id="697" name="Google Shape;697;p22"/>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2"/>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2"/>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2"/>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2"/>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2"/>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 name="Google Shape;703;p22"/>
          <p:cNvGrpSpPr/>
          <p:nvPr/>
        </p:nvGrpSpPr>
        <p:grpSpPr>
          <a:xfrm rot="6791844">
            <a:off x="8425811" y="3951545"/>
            <a:ext cx="499984" cy="299205"/>
            <a:chOff x="1496834" y="4360951"/>
            <a:chExt cx="262802" cy="157262"/>
          </a:xfrm>
        </p:grpSpPr>
        <p:sp>
          <p:nvSpPr>
            <p:cNvPr id="704" name="Google Shape;704;p22"/>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2"/>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 name="Google Shape;706;p22"/>
          <p:cNvSpPr txBox="1"/>
          <p:nvPr>
            <p:ph type="ctrTitle"/>
          </p:nvPr>
        </p:nvSpPr>
        <p:spPr>
          <a:xfrm>
            <a:off x="713225" y="285750"/>
            <a:ext cx="3727200" cy="10827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b="1" sz="5200">
                <a:latin typeface="Montserrat Alternates"/>
                <a:ea typeface="Montserrat Alternates"/>
                <a:cs typeface="Montserrat Alternates"/>
                <a:sym typeface="Montserrat Alternates"/>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07" name="Google Shape;707;p22"/>
          <p:cNvSpPr txBox="1"/>
          <p:nvPr>
            <p:ph idx="1" type="subTitle"/>
          </p:nvPr>
        </p:nvSpPr>
        <p:spPr>
          <a:xfrm>
            <a:off x="713675" y="1995925"/>
            <a:ext cx="3727200" cy="150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a:solidFill>
                  <a:schemeClr val="dk1"/>
                </a:solidFill>
                <a:latin typeface="Open Sans"/>
                <a:ea typeface="Open Sans"/>
                <a:cs typeface="Open Sans"/>
                <a:sym typeface="Open Sans"/>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708" name="Shape 708"/>
        <p:cNvGrpSpPr/>
        <p:nvPr/>
      </p:nvGrpSpPr>
      <p:grpSpPr>
        <a:xfrm>
          <a:off x="0" y="0"/>
          <a:ext cx="0" cy="0"/>
          <a:chOff x="0" y="0"/>
          <a:chExt cx="0" cy="0"/>
        </a:xfrm>
      </p:grpSpPr>
      <p:grpSp>
        <p:nvGrpSpPr>
          <p:cNvPr id="709" name="Google Shape;709;p23"/>
          <p:cNvGrpSpPr/>
          <p:nvPr/>
        </p:nvGrpSpPr>
        <p:grpSpPr>
          <a:xfrm rot="8773414">
            <a:off x="741099" y="4154008"/>
            <a:ext cx="1316154" cy="1315679"/>
            <a:chOff x="-1200937" y="975514"/>
            <a:chExt cx="1135331" cy="1134921"/>
          </a:xfrm>
        </p:grpSpPr>
        <p:sp>
          <p:nvSpPr>
            <p:cNvPr id="710" name="Google Shape;710;p23"/>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 name="Google Shape;711;p23"/>
            <p:cNvGrpSpPr/>
            <p:nvPr/>
          </p:nvGrpSpPr>
          <p:grpSpPr>
            <a:xfrm>
              <a:off x="-1200937" y="975514"/>
              <a:ext cx="1135331" cy="1124531"/>
              <a:chOff x="-1200937" y="975514"/>
              <a:chExt cx="1135331" cy="1124531"/>
            </a:xfrm>
          </p:grpSpPr>
          <p:sp>
            <p:nvSpPr>
              <p:cNvPr id="712" name="Google Shape;712;p23"/>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3"/>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3"/>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3"/>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3"/>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3"/>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3"/>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3"/>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3"/>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3"/>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3"/>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3" name="Google Shape;723;p23"/>
          <p:cNvSpPr/>
          <p:nvPr/>
        </p:nvSpPr>
        <p:spPr>
          <a:xfrm flipH="1" rot="6363066">
            <a:off x="-1623654" y="2891846"/>
            <a:ext cx="2905956" cy="2905956"/>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 name="Google Shape;724;p23"/>
          <p:cNvGrpSpPr/>
          <p:nvPr/>
        </p:nvGrpSpPr>
        <p:grpSpPr>
          <a:xfrm flipH="1" rot="6061380">
            <a:off x="8480443" y="3618800"/>
            <a:ext cx="512538" cy="306749"/>
            <a:chOff x="1496834" y="4360951"/>
            <a:chExt cx="262802" cy="157262"/>
          </a:xfrm>
        </p:grpSpPr>
        <p:sp>
          <p:nvSpPr>
            <p:cNvPr id="725" name="Google Shape;725;p23"/>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3"/>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 name="Google Shape;727;p23"/>
          <p:cNvSpPr/>
          <p:nvPr/>
        </p:nvSpPr>
        <p:spPr>
          <a:xfrm flipH="1" rot="10800000">
            <a:off x="7771425" y="-1022099"/>
            <a:ext cx="2906093" cy="2906093"/>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 name="Google Shape;728;p23"/>
          <p:cNvGrpSpPr/>
          <p:nvPr/>
        </p:nvGrpSpPr>
        <p:grpSpPr>
          <a:xfrm rot="-2700000">
            <a:off x="7838334" y="114480"/>
            <a:ext cx="2933841" cy="2347442"/>
            <a:chOff x="4519055" y="4062471"/>
            <a:chExt cx="1959145" cy="1567562"/>
          </a:xfrm>
        </p:grpSpPr>
        <p:sp>
          <p:nvSpPr>
            <p:cNvPr id="729" name="Google Shape;729;p23"/>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3"/>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23"/>
          <p:cNvGrpSpPr/>
          <p:nvPr/>
        </p:nvGrpSpPr>
        <p:grpSpPr>
          <a:xfrm flipH="1" rot="1362913">
            <a:off x="8440535" y="4442653"/>
            <a:ext cx="591641" cy="563046"/>
            <a:chOff x="8402484" y="928166"/>
            <a:chExt cx="352621" cy="335577"/>
          </a:xfrm>
        </p:grpSpPr>
        <p:sp>
          <p:nvSpPr>
            <p:cNvPr id="732" name="Google Shape;732;p23"/>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3"/>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3"/>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3"/>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3"/>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3"/>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 name="Google Shape;738;p23"/>
          <p:cNvGrpSpPr/>
          <p:nvPr/>
        </p:nvGrpSpPr>
        <p:grpSpPr>
          <a:xfrm flipH="1" rot="-3611717">
            <a:off x="-945" y="277950"/>
            <a:ext cx="611096" cy="591758"/>
            <a:chOff x="4865706" y="4363643"/>
            <a:chExt cx="398874" cy="386251"/>
          </a:xfrm>
        </p:grpSpPr>
        <p:sp>
          <p:nvSpPr>
            <p:cNvPr id="739" name="Google Shape;739;p23"/>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3"/>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3"/>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3"/>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3"/>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3"/>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 name="Google Shape;745;p23"/>
          <p:cNvGrpSpPr/>
          <p:nvPr/>
        </p:nvGrpSpPr>
        <p:grpSpPr>
          <a:xfrm flipH="1" rot="4835469">
            <a:off x="48006" y="1263640"/>
            <a:ext cx="499953" cy="299208"/>
            <a:chOff x="1496834" y="4360951"/>
            <a:chExt cx="262802" cy="157262"/>
          </a:xfrm>
        </p:grpSpPr>
        <p:sp>
          <p:nvSpPr>
            <p:cNvPr id="746" name="Google Shape;746;p23"/>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3"/>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1">
    <p:spTree>
      <p:nvGrpSpPr>
        <p:cNvPr id="748" name="Shape 748"/>
        <p:cNvGrpSpPr/>
        <p:nvPr/>
      </p:nvGrpSpPr>
      <p:grpSpPr>
        <a:xfrm>
          <a:off x="0" y="0"/>
          <a:ext cx="0" cy="0"/>
          <a:chOff x="0" y="0"/>
          <a:chExt cx="0" cy="0"/>
        </a:xfrm>
      </p:grpSpPr>
      <p:grpSp>
        <p:nvGrpSpPr>
          <p:cNvPr id="749" name="Google Shape;749;p24"/>
          <p:cNvGrpSpPr/>
          <p:nvPr/>
        </p:nvGrpSpPr>
        <p:grpSpPr>
          <a:xfrm flipH="1" rot="5542675">
            <a:off x="6720066" y="55501"/>
            <a:ext cx="1316187" cy="1315712"/>
            <a:chOff x="-1200937" y="975514"/>
            <a:chExt cx="1135331" cy="1134921"/>
          </a:xfrm>
        </p:grpSpPr>
        <p:sp>
          <p:nvSpPr>
            <p:cNvPr id="750" name="Google Shape;750;p24"/>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 name="Google Shape;751;p24"/>
            <p:cNvGrpSpPr/>
            <p:nvPr/>
          </p:nvGrpSpPr>
          <p:grpSpPr>
            <a:xfrm>
              <a:off x="-1200937" y="975514"/>
              <a:ext cx="1135331" cy="1124531"/>
              <a:chOff x="-1200937" y="975514"/>
              <a:chExt cx="1135331" cy="1124531"/>
            </a:xfrm>
          </p:grpSpPr>
          <p:sp>
            <p:nvSpPr>
              <p:cNvPr id="752" name="Google Shape;752;p24"/>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4"/>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4"/>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4"/>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4"/>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4"/>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4"/>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4"/>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4"/>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4"/>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4"/>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3" name="Google Shape;763;p24"/>
          <p:cNvSpPr/>
          <p:nvPr/>
        </p:nvSpPr>
        <p:spPr>
          <a:xfrm flipH="1" rot="10800000">
            <a:off x="3350957" y="-2962298"/>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 name="Google Shape;764;p24"/>
          <p:cNvGrpSpPr/>
          <p:nvPr/>
        </p:nvGrpSpPr>
        <p:grpSpPr>
          <a:xfrm flipH="1" rot="-386784">
            <a:off x="78240" y="146729"/>
            <a:ext cx="631196" cy="743960"/>
            <a:chOff x="2441746" y="1158751"/>
            <a:chExt cx="470875" cy="554997"/>
          </a:xfrm>
        </p:grpSpPr>
        <p:sp>
          <p:nvSpPr>
            <p:cNvPr id="765" name="Google Shape;765;p24"/>
            <p:cNvSpPr/>
            <p:nvPr/>
          </p:nvSpPr>
          <p:spPr>
            <a:xfrm>
              <a:off x="2556582" y="1325947"/>
              <a:ext cx="356038" cy="387801"/>
            </a:xfrm>
            <a:custGeom>
              <a:rect b="b" l="l" r="r" t="t"/>
              <a:pathLst>
                <a:path extrusionOk="0" h="8510" w="7813">
                  <a:moveTo>
                    <a:pt x="2616" y="1"/>
                  </a:moveTo>
                  <a:cubicBezTo>
                    <a:pt x="875" y="1"/>
                    <a:pt x="0" y="1803"/>
                    <a:pt x="168" y="2387"/>
                  </a:cubicBezTo>
                  <a:cubicBezTo>
                    <a:pt x="323" y="2931"/>
                    <a:pt x="6015" y="8510"/>
                    <a:pt x="7474" y="8510"/>
                  </a:cubicBezTo>
                  <a:cubicBezTo>
                    <a:pt x="7686" y="8510"/>
                    <a:pt x="7809" y="8392"/>
                    <a:pt x="7812" y="8124"/>
                  </a:cubicBezTo>
                  <a:cubicBezTo>
                    <a:pt x="7812" y="8124"/>
                    <a:pt x="4809" y="220"/>
                    <a:pt x="2893" y="15"/>
                  </a:cubicBezTo>
                  <a:cubicBezTo>
                    <a:pt x="2798" y="5"/>
                    <a:pt x="2706" y="1"/>
                    <a:pt x="2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4"/>
            <p:cNvSpPr/>
            <p:nvPr/>
          </p:nvSpPr>
          <p:spPr>
            <a:xfrm>
              <a:off x="2635829" y="1341031"/>
              <a:ext cx="77196" cy="59378"/>
            </a:xfrm>
            <a:custGeom>
              <a:rect b="b" l="l" r="r" t="t"/>
              <a:pathLst>
                <a:path extrusionOk="0" h="1303" w="1694">
                  <a:moveTo>
                    <a:pt x="1693" y="1"/>
                  </a:moveTo>
                  <a:lnTo>
                    <a:pt x="1693" y="1"/>
                  </a:lnTo>
                  <a:cubicBezTo>
                    <a:pt x="1173" y="493"/>
                    <a:pt x="605" y="931"/>
                    <a:pt x="1" y="1303"/>
                  </a:cubicBezTo>
                  <a:cubicBezTo>
                    <a:pt x="1" y="1303"/>
                    <a:pt x="1396" y="1293"/>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4"/>
            <p:cNvSpPr/>
            <p:nvPr/>
          </p:nvSpPr>
          <p:spPr>
            <a:xfrm>
              <a:off x="2653236" y="1471543"/>
              <a:ext cx="78016" cy="59788"/>
            </a:xfrm>
            <a:custGeom>
              <a:rect b="b" l="l" r="r" t="t"/>
              <a:pathLst>
                <a:path extrusionOk="0" h="1312" w="1712">
                  <a:moveTo>
                    <a:pt x="1711" y="1"/>
                  </a:moveTo>
                  <a:lnTo>
                    <a:pt x="1711" y="1"/>
                  </a:lnTo>
                  <a:cubicBezTo>
                    <a:pt x="1181" y="494"/>
                    <a:pt x="614" y="931"/>
                    <a:pt x="0" y="1312"/>
                  </a:cubicBezTo>
                  <a:cubicBezTo>
                    <a:pt x="0" y="1312"/>
                    <a:pt x="1404" y="1303"/>
                    <a:pt x="1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4"/>
            <p:cNvSpPr/>
            <p:nvPr/>
          </p:nvSpPr>
          <p:spPr>
            <a:xfrm>
              <a:off x="2765521" y="1563093"/>
              <a:ext cx="77606" cy="59378"/>
            </a:xfrm>
            <a:custGeom>
              <a:rect b="b" l="l" r="r" t="t"/>
              <a:pathLst>
                <a:path extrusionOk="0" h="1303" w="1703">
                  <a:moveTo>
                    <a:pt x="1702" y="0"/>
                  </a:moveTo>
                  <a:cubicBezTo>
                    <a:pt x="1182" y="493"/>
                    <a:pt x="605" y="930"/>
                    <a:pt x="1" y="1302"/>
                  </a:cubicBezTo>
                  <a:cubicBezTo>
                    <a:pt x="1" y="1302"/>
                    <a:pt x="1395" y="1302"/>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4"/>
            <p:cNvSpPr/>
            <p:nvPr/>
          </p:nvSpPr>
          <p:spPr>
            <a:xfrm>
              <a:off x="2537899" y="1176432"/>
              <a:ext cx="100983" cy="194083"/>
            </a:xfrm>
            <a:custGeom>
              <a:rect b="b" l="l" r="r" t="t"/>
              <a:pathLst>
                <a:path extrusionOk="0" h="4259" w="2216">
                  <a:moveTo>
                    <a:pt x="530" y="0"/>
                  </a:moveTo>
                  <a:cubicBezTo>
                    <a:pt x="1" y="0"/>
                    <a:pt x="448" y="1091"/>
                    <a:pt x="895" y="1753"/>
                  </a:cubicBezTo>
                  <a:cubicBezTo>
                    <a:pt x="1334" y="2395"/>
                    <a:pt x="1712" y="4258"/>
                    <a:pt x="2098" y="4258"/>
                  </a:cubicBezTo>
                  <a:cubicBezTo>
                    <a:pt x="2137" y="4258"/>
                    <a:pt x="2176" y="4239"/>
                    <a:pt x="2215" y="4198"/>
                  </a:cubicBezTo>
                  <a:cubicBezTo>
                    <a:pt x="2215" y="4198"/>
                    <a:pt x="1527" y="2999"/>
                    <a:pt x="1564" y="2208"/>
                  </a:cubicBezTo>
                  <a:cubicBezTo>
                    <a:pt x="1592" y="1427"/>
                    <a:pt x="1434" y="218"/>
                    <a:pt x="681" y="23"/>
                  </a:cubicBezTo>
                  <a:cubicBezTo>
                    <a:pt x="624" y="8"/>
                    <a:pt x="574"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4"/>
            <p:cNvSpPr/>
            <p:nvPr/>
          </p:nvSpPr>
          <p:spPr>
            <a:xfrm>
              <a:off x="2441746" y="1237359"/>
              <a:ext cx="195404" cy="134796"/>
            </a:xfrm>
            <a:custGeom>
              <a:rect b="b" l="l" r="r" t="t"/>
              <a:pathLst>
                <a:path extrusionOk="0" h="2958" w="4288">
                  <a:moveTo>
                    <a:pt x="900" y="1"/>
                  </a:moveTo>
                  <a:cubicBezTo>
                    <a:pt x="814" y="1"/>
                    <a:pt x="731" y="17"/>
                    <a:pt x="652" y="53"/>
                  </a:cubicBezTo>
                  <a:cubicBezTo>
                    <a:pt x="1" y="341"/>
                    <a:pt x="1089" y="1122"/>
                    <a:pt x="1870" y="1448"/>
                  </a:cubicBezTo>
                  <a:cubicBezTo>
                    <a:pt x="2517" y="1729"/>
                    <a:pt x="3773" y="2958"/>
                    <a:pt x="4167" y="2958"/>
                  </a:cubicBezTo>
                  <a:cubicBezTo>
                    <a:pt x="4242" y="2958"/>
                    <a:pt x="4286" y="2912"/>
                    <a:pt x="4288" y="2806"/>
                  </a:cubicBezTo>
                  <a:cubicBezTo>
                    <a:pt x="4288" y="2806"/>
                    <a:pt x="3079" y="2164"/>
                    <a:pt x="2614" y="1448"/>
                  </a:cubicBezTo>
                  <a:cubicBezTo>
                    <a:pt x="2215" y="821"/>
                    <a:pt x="1502" y="1"/>
                    <a:pt x="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4"/>
            <p:cNvSpPr/>
            <p:nvPr/>
          </p:nvSpPr>
          <p:spPr>
            <a:xfrm>
              <a:off x="2451088" y="1158751"/>
              <a:ext cx="175900" cy="194994"/>
            </a:xfrm>
            <a:custGeom>
              <a:rect b="b" l="l" r="r" t="t"/>
              <a:pathLst>
                <a:path extrusionOk="0" h="4279" w="3860">
                  <a:moveTo>
                    <a:pt x="879" y="0"/>
                  </a:moveTo>
                  <a:cubicBezTo>
                    <a:pt x="862" y="0"/>
                    <a:pt x="845" y="1"/>
                    <a:pt x="828" y="2"/>
                  </a:cubicBezTo>
                  <a:cubicBezTo>
                    <a:pt x="0" y="67"/>
                    <a:pt x="921" y="1257"/>
                    <a:pt x="1656" y="1880"/>
                  </a:cubicBezTo>
                  <a:cubicBezTo>
                    <a:pt x="2308" y="2426"/>
                    <a:pt x="3302" y="4279"/>
                    <a:pt x="3720" y="4279"/>
                  </a:cubicBezTo>
                  <a:cubicBezTo>
                    <a:pt x="3779" y="4279"/>
                    <a:pt x="3826" y="4242"/>
                    <a:pt x="3860" y="4159"/>
                  </a:cubicBezTo>
                  <a:cubicBezTo>
                    <a:pt x="3860" y="4159"/>
                    <a:pt x="2744" y="3052"/>
                    <a:pt x="2493" y="2150"/>
                  </a:cubicBezTo>
                  <a:cubicBezTo>
                    <a:pt x="2256" y="1267"/>
                    <a:pt x="1680" y="0"/>
                    <a:pt x="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24"/>
          <p:cNvGrpSpPr/>
          <p:nvPr/>
        </p:nvGrpSpPr>
        <p:grpSpPr>
          <a:xfrm flipH="1" rot="519130">
            <a:off x="8490343" y="4329906"/>
            <a:ext cx="591625" cy="563030"/>
            <a:chOff x="8402484" y="928166"/>
            <a:chExt cx="352621" cy="335577"/>
          </a:xfrm>
        </p:grpSpPr>
        <p:sp>
          <p:nvSpPr>
            <p:cNvPr id="773" name="Google Shape;773;p24"/>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4"/>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4"/>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4"/>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4"/>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4"/>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 name="Google Shape;779;p24"/>
          <p:cNvGrpSpPr/>
          <p:nvPr/>
        </p:nvGrpSpPr>
        <p:grpSpPr>
          <a:xfrm flipH="1" rot="10578498">
            <a:off x="-1945847" y="3034793"/>
            <a:ext cx="3094410" cy="3153266"/>
            <a:chOff x="-1523846" y="-382017"/>
            <a:chExt cx="1293778" cy="1318386"/>
          </a:xfrm>
        </p:grpSpPr>
        <p:sp>
          <p:nvSpPr>
            <p:cNvPr id="780" name="Google Shape;780;p24"/>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4"/>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24"/>
          <p:cNvGrpSpPr/>
          <p:nvPr/>
        </p:nvGrpSpPr>
        <p:grpSpPr>
          <a:xfrm flipH="1" rot="8955679">
            <a:off x="5191621" y="-1882081"/>
            <a:ext cx="2933792" cy="2347402"/>
            <a:chOff x="4519055" y="4062471"/>
            <a:chExt cx="1959145" cy="1567562"/>
          </a:xfrm>
        </p:grpSpPr>
        <p:sp>
          <p:nvSpPr>
            <p:cNvPr id="783" name="Google Shape;783;p24"/>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4"/>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24"/>
          <p:cNvGrpSpPr/>
          <p:nvPr/>
        </p:nvGrpSpPr>
        <p:grpSpPr>
          <a:xfrm flipH="1" rot="7709062">
            <a:off x="157152" y="1161146"/>
            <a:ext cx="499969" cy="299209"/>
            <a:chOff x="1496834" y="4360951"/>
            <a:chExt cx="262802" cy="157262"/>
          </a:xfrm>
        </p:grpSpPr>
        <p:sp>
          <p:nvSpPr>
            <p:cNvPr id="786" name="Google Shape;786;p24"/>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4"/>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24"/>
          <p:cNvGrpSpPr/>
          <p:nvPr/>
        </p:nvGrpSpPr>
        <p:grpSpPr>
          <a:xfrm flipH="1" rot="8100236">
            <a:off x="8515832" y="3732138"/>
            <a:ext cx="540652" cy="323551"/>
            <a:chOff x="1496834" y="4360951"/>
            <a:chExt cx="262802" cy="157262"/>
          </a:xfrm>
        </p:grpSpPr>
        <p:sp>
          <p:nvSpPr>
            <p:cNvPr id="789" name="Google Shape;789;p24"/>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4"/>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2">
    <p:spTree>
      <p:nvGrpSpPr>
        <p:cNvPr id="791" name="Shape 791"/>
        <p:cNvGrpSpPr/>
        <p:nvPr/>
      </p:nvGrpSpPr>
      <p:grpSpPr>
        <a:xfrm>
          <a:off x="0" y="0"/>
          <a:ext cx="0" cy="0"/>
          <a:chOff x="0" y="0"/>
          <a:chExt cx="0" cy="0"/>
        </a:xfrm>
      </p:grpSpPr>
      <p:grpSp>
        <p:nvGrpSpPr>
          <p:cNvPr id="792" name="Google Shape;792;p25"/>
          <p:cNvGrpSpPr/>
          <p:nvPr/>
        </p:nvGrpSpPr>
        <p:grpSpPr>
          <a:xfrm flipH="1" rot="7059684">
            <a:off x="2924214" y="-329500"/>
            <a:ext cx="1316190" cy="1315714"/>
            <a:chOff x="-1200937" y="975514"/>
            <a:chExt cx="1135331" cy="1134921"/>
          </a:xfrm>
        </p:grpSpPr>
        <p:sp>
          <p:nvSpPr>
            <p:cNvPr id="793" name="Google Shape;793;p25"/>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 name="Google Shape;794;p25"/>
            <p:cNvGrpSpPr/>
            <p:nvPr/>
          </p:nvGrpSpPr>
          <p:grpSpPr>
            <a:xfrm>
              <a:off x="-1200937" y="975514"/>
              <a:ext cx="1135331" cy="1124531"/>
              <a:chOff x="-1200937" y="975514"/>
              <a:chExt cx="1135331" cy="1124531"/>
            </a:xfrm>
          </p:grpSpPr>
          <p:sp>
            <p:nvSpPr>
              <p:cNvPr id="795" name="Google Shape;795;p25"/>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5"/>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5"/>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5"/>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5"/>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5"/>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5"/>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5"/>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5"/>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5"/>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5"/>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06" name="Google Shape;806;p25"/>
          <p:cNvSpPr/>
          <p:nvPr/>
        </p:nvSpPr>
        <p:spPr>
          <a:xfrm flipH="1">
            <a:off x="-402509" y="4198664"/>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 name="Google Shape;807;p25"/>
          <p:cNvGrpSpPr/>
          <p:nvPr/>
        </p:nvGrpSpPr>
        <p:grpSpPr>
          <a:xfrm flipH="1" rot="907878">
            <a:off x="-855394" y="4410956"/>
            <a:ext cx="2933857" cy="2347454"/>
            <a:chOff x="4519055" y="4062471"/>
            <a:chExt cx="1959145" cy="1567562"/>
          </a:xfrm>
        </p:grpSpPr>
        <p:sp>
          <p:nvSpPr>
            <p:cNvPr id="808" name="Google Shape;808;p25"/>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5"/>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 name="Google Shape;810;p25"/>
          <p:cNvSpPr/>
          <p:nvPr/>
        </p:nvSpPr>
        <p:spPr>
          <a:xfrm flipH="1">
            <a:off x="-307259" y="-3169861"/>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 name="Google Shape;811;p25"/>
          <p:cNvGrpSpPr/>
          <p:nvPr/>
        </p:nvGrpSpPr>
        <p:grpSpPr>
          <a:xfrm flipH="1" rot="-4080040">
            <a:off x="8163669" y="243647"/>
            <a:ext cx="611096" cy="591757"/>
            <a:chOff x="4865706" y="4363643"/>
            <a:chExt cx="398874" cy="386251"/>
          </a:xfrm>
        </p:grpSpPr>
        <p:sp>
          <p:nvSpPr>
            <p:cNvPr id="812" name="Google Shape;812;p25"/>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5"/>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5"/>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5"/>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5"/>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5"/>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25"/>
          <p:cNvGrpSpPr/>
          <p:nvPr/>
        </p:nvGrpSpPr>
        <p:grpSpPr>
          <a:xfrm flipH="1" rot="9900320">
            <a:off x="7457355" y="389896"/>
            <a:ext cx="499949" cy="299210"/>
            <a:chOff x="1496834" y="4360951"/>
            <a:chExt cx="262802" cy="157262"/>
          </a:xfrm>
        </p:grpSpPr>
        <p:sp>
          <p:nvSpPr>
            <p:cNvPr id="819" name="Google Shape;819;p25"/>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5"/>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25"/>
          <p:cNvGrpSpPr/>
          <p:nvPr/>
        </p:nvGrpSpPr>
        <p:grpSpPr>
          <a:xfrm flipH="1" rot="-4738620">
            <a:off x="-45738" y="1131747"/>
            <a:ext cx="512538" cy="306749"/>
            <a:chOff x="1496834" y="4360951"/>
            <a:chExt cx="262802" cy="157262"/>
          </a:xfrm>
        </p:grpSpPr>
        <p:sp>
          <p:nvSpPr>
            <p:cNvPr id="822" name="Google Shape;822;p25"/>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5"/>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25"/>
          <p:cNvGrpSpPr/>
          <p:nvPr/>
        </p:nvGrpSpPr>
        <p:grpSpPr>
          <a:xfrm flipH="1">
            <a:off x="896131" y="46845"/>
            <a:ext cx="591627" cy="563032"/>
            <a:chOff x="8402484" y="928166"/>
            <a:chExt cx="352621" cy="335577"/>
          </a:xfrm>
        </p:grpSpPr>
        <p:sp>
          <p:nvSpPr>
            <p:cNvPr id="825" name="Google Shape;825;p25"/>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5"/>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5"/>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5"/>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5"/>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5"/>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3">
    <p:spTree>
      <p:nvGrpSpPr>
        <p:cNvPr id="831" name="Shape 831"/>
        <p:cNvGrpSpPr/>
        <p:nvPr/>
      </p:nvGrpSpPr>
      <p:grpSpPr>
        <a:xfrm>
          <a:off x="0" y="0"/>
          <a:ext cx="0" cy="0"/>
          <a:chOff x="0" y="0"/>
          <a:chExt cx="0" cy="0"/>
        </a:xfrm>
      </p:grpSpPr>
      <p:grpSp>
        <p:nvGrpSpPr>
          <p:cNvPr id="832" name="Google Shape;832;p26"/>
          <p:cNvGrpSpPr/>
          <p:nvPr/>
        </p:nvGrpSpPr>
        <p:grpSpPr>
          <a:xfrm flipH="1" rot="7200104">
            <a:off x="8280448" y="2754057"/>
            <a:ext cx="1316234" cy="1315759"/>
            <a:chOff x="-1200937" y="975514"/>
            <a:chExt cx="1135331" cy="1134921"/>
          </a:xfrm>
        </p:grpSpPr>
        <p:sp>
          <p:nvSpPr>
            <p:cNvPr id="833" name="Google Shape;833;p26"/>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 name="Google Shape;834;p26"/>
            <p:cNvGrpSpPr/>
            <p:nvPr/>
          </p:nvGrpSpPr>
          <p:grpSpPr>
            <a:xfrm>
              <a:off x="-1200937" y="975514"/>
              <a:ext cx="1135331" cy="1124531"/>
              <a:chOff x="-1200937" y="975514"/>
              <a:chExt cx="1135331" cy="1124531"/>
            </a:xfrm>
          </p:grpSpPr>
          <p:sp>
            <p:nvSpPr>
              <p:cNvPr id="835" name="Google Shape;835;p26"/>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6"/>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6"/>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6"/>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6"/>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6"/>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6"/>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6"/>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6"/>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6"/>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6"/>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46" name="Google Shape;846;p26"/>
          <p:cNvSpPr/>
          <p:nvPr/>
        </p:nvSpPr>
        <p:spPr>
          <a:xfrm flipH="1" rot="10800000">
            <a:off x="-1846624" y="3794906"/>
            <a:ext cx="3301491" cy="3301491"/>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6"/>
          <p:cNvSpPr/>
          <p:nvPr/>
        </p:nvSpPr>
        <p:spPr>
          <a:xfrm flipH="1" rot="10800000">
            <a:off x="7455625" y="3615165"/>
            <a:ext cx="3481216" cy="3481243"/>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 name="Google Shape;848;p26"/>
          <p:cNvGrpSpPr/>
          <p:nvPr/>
        </p:nvGrpSpPr>
        <p:grpSpPr>
          <a:xfrm flipH="1" rot="6677741">
            <a:off x="238991" y="1300845"/>
            <a:ext cx="512534" cy="306747"/>
            <a:chOff x="1496834" y="4360951"/>
            <a:chExt cx="262802" cy="157262"/>
          </a:xfrm>
        </p:grpSpPr>
        <p:sp>
          <p:nvSpPr>
            <p:cNvPr id="849" name="Google Shape;849;p26"/>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6"/>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26"/>
          <p:cNvGrpSpPr/>
          <p:nvPr/>
        </p:nvGrpSpPr>
        <p:grpSpPr>
          <a:xfrm flipH="1" rot="161">
            <a:off x="147424" y="139214"/>
            <a:ext cx="695640" cy="769290"/>
            <a:chOff x="-836924" y="162317"/>
            <a:chExt cx="325507" cy="360003"/>
          </a:xfrm>
        </p:grpSpPr>
        <p:sp>
          <p:nvSpPr>
            <p:cNvPr id="852" name="Google Shape;852;p26"/>
            <p:cNvSpPr/>
            <p:nvPr/>
          </p:nvSpPr>
          <p:spPr>
            <a:xfrm>
              <a:off x="-730974" y="316344"/>
              <a:ext cx="126730" cy="126776"/>
            </a:xfrm>
            <a:custGeom>
              <a:rect b="b" l="l" r="r" t="t"/>
              <a:pathLst>
                <a:path extrusionOk="0" h="2782" w="2781">
                  <a:moveTo>
                    <a:pt x="1395" y="1"/>
                  </a:moveTo>
                  <a:cubicBezTo>
                    <a:pt x="623" y="1"/>
                    <a:pt x="0" y="624"/>
                    <a:pt x="0" y="1396"/>
                  </a:cubicBezTo>
                  <a:cubicBezTo>
                    <a:pt x="0" y="2158"/>
                    <a:pt x="623" y="2781"/>
                    <a:pt x="1395" y="2781"/>
                  </a:cubicBezTo>
                  <a:cubicBezTo>
                    <a:pt x="2158" y="2781"/>
                    <a:pt x="2781" y="2158"/>
                    <a:pt x="2781" y="1396"/>
                  </a:cubicBezTo>
                  <a:cubicBezTo>
                    <a:pt x="2781" y="624"/>
                    <a:pt x="2158" y="1"/>
                    <a:pt x="1395" y="1"/>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6"/>
            <p:cNvSpPr/>
            <p:nvPr/>
          </p:nvSpPr>
          <p:spPr>
            <a:xfrm>
              <a:off x="-836924" y="162317"/>
              <a:ext cx="325507" cy="360003"/>
            </a:xfrm>
            <a:custGeom>
              <a:rect b="b" l="l" r="r" t="t"/>
              <a:pathLst>
                <a:path extrusionOk="0" h="7900" w="7143">
                  <a:moveTo>
                    <a:pt x="2170" y="0"/>
                  </a:moveTo>
                  <a:cubicBezTo>
                    <a:pt x="1858" y="0"/>
                    <a:pt x="1536" y="77"/>
                    <a:pt x="1237" y="238"/>
                  </a:cubicBezTo>
                  <a:cubicBezTo>
                    <a:pt x="391" y="693"/>
                    <a:pt x="0" y="1651"/>
                    <a:pt x="307" y="2451"/>
                  </a:cubicBezTo>
                  <a:cubicBezTo>
                    <a:pt x="382" y="2665"/>
                    <a:pt x="447" y="2888"/>
                    <a:pt x="484" y="3121"/>
                  </a:cubicBezTo>
                  <a:lnTo>
                    <a:pt x="1023" y="5752"/>
                  </a:lnTo>
                  <a:cubicBezTo>
                    <a:pt x="1042" y="5845"/>
                    <a:pt x="1060" y="5948"/>
                    <a:pt x="1088" y="6041"/>
                  </a:cubicBezTo>
                  <a:lnTo>
                    <a:pt x="1088" y="6050"/>
                  </a:lnTo>
                  <a:cubicBezTo>
                    <a:pt x="1135" y="6217"/>
                    <a:pt x="1200" y="6394"/>
                    <a:pt x="1284" y="6552"/>
                  </a:cubicBezTo>
                  <a:cubicBezTo>
                    <a:pt x="1749" y="7420"/>
                    <a:pt x="2664" y="7899"/>
                    <a:pt x="3647" y="7899"/>
                  </a:cubicBezTo>
                  <a:cubicBezTo>
                    <a:pt x="4139" y="7899"/>
                    <a:pt x="4647" y="7780"/>
                    <a:pt x="5124" y="7528"/>
                  </a:cubicBezTo>
                  <a:cubicBezTo>
                    <a:pt x="6547" y="6766"/>
                    <a:pt x="7142" y="5092"/>
                    <a:pt x="6445" y="3799"/>
                  </a:cubicBezTo>
                  <a:cubicBezTo>
                    <a:pt x="6398" y="3706"/>
                    <a:pt x="6352" y="3632"/>
                    <a:pt x="6296" y="3548"/>
                  </a:cubicBezTo>
                  <a:cubicBezTo>
                    <a:pt x="6156" y="3344"/>
                    <a:pt x="5989" y="3167"/>
                    <a:pt x="5784" y="3009"/>
                  </a:cubicBezTo>
                  <a:lnTo>
                    <a:pt x="3599" y="712"/>
                  </a:lnTo>
                  <a:cubicBezTo>
                    <a:pt x="3281" y="255"/>
                    <a:pt x="2741" y="0"/>
                    <a:pt x="2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6"/>
            <p:cNvSpPr/>
            <p:nvPr/>
          </p:nvSpPr>
          <p:spPr>
            <a:xfrm>
              <a:off x="-819972" y="178996"/>
              <a:ext cx="288185" cy="326555"/>
            </a:xfrm>
            <a:custGeom>
              <a:rect b="b" l="l" r="r" t="t"/>
              <a:pathLst>
                <a:path extrusionOk="0" h="7166" w="6324">
                  <a:moveTo>
                    <a:pt x="1799" y="1"/>
                  </a:moveTo>
                  <a:cubicBezTo>
                    <a:pt x="1542" y="1"/>
                    <a:pt x="1282" y="61"/>
                    <a:pt x="1042" y="188"/>
                  </a:cubicBezTo>
                  <a:cubicBezTo>
                    <a:pt x="335" y="560"/>
                    <a:pt x="0" y="1397"/>
                    <a:pt x="251" y="2150"/>
                  </a:cubicBezTo>
                  <a:cubicBezTo>
                    <a:pt x="326" y="2355"/>
                    <a:pt x="382" y="2559"/>
                    <a:pt x="428" y="2764"/>
                  </a:cubicBezTo>
                  <a:lnTo>
                    <a:pt x="949" y="5163"/>
                  </a:lnTo>
                  <a:cubicBezTo>
                    <a:pt x="967" y="5247"/>
                    <a:pt x="986" y="5340"/>
                    <a:pt x="1005" y="5423"/>
                  </a:cubicBezTo>
                  <a:lnTo>
                    <a:pt x="1005" y="5433"/>
                  </a:lnTo>
                  <a:cubicBezTo>
                    <a:pt x="1051" y="5591"/>
                    <a:pt x="1116" y="5749"/>
                    <a:pt x="1191" y="5898"/>
                  </a:cubicBezTo>
                  <a:cubicBezTo>
                    <a:pt x="1628" y="6709"/>
                    <a:pt x="2471" y="7166"/>
                    <a:pt x="3358" y="7166"/>
                  </a:cubicBezTo>
                  <a:cubicBezTo>
                    <a:pt x="3773" y="7166"/>
                    <a:pt x="4197" y="7066"/>
                    <a:pt x="4594" y="6856"/>
                  </a:cubicBezTo>
                  <a:cubicBezTo>
                    <a:pt x="5831" y="6195"/>
                    <a:pt x="6324" y="4689"/>
                    <a:pt x="5682" y="3499"/>
                  </a:cubicBezTo>
                  <a:cubicBezTo>
                    <a:pt x="5645" y="3424"/>
                    <a:pt x="5598" y="3350"/>
                    <a:pt x="5552" y="3275"/>
                  </a:cubicBezTo>
                  <a:cubicBezTo>
                    <a:pt x="5422" y="3089"/>
                    <a:pt x="5264" y="2922"/>
                    <a:pt x="5087" y="2782"/>
                  </a:cubicBezTo>
                  <a:lnTo>
                    <a:pt x="3106" y="653"/>
                  </a:lnTo>
                  <a:cubicBezTo>
                    <a:pt x="2787" y="230"/>
                    <a:pt x="2298" y="1"/>
                    <a:pt x="1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6"/>
            <p:cNvSpPr/>
            <p:nvPr/>
          </p:nvSpPr>
          <p:spPr>
            <a:xfrm>
              <a:off x="-730974" y="311376"/>
              <a:ext cx="128416" cy="136938"/>
            </a:xfrm>
            <a:custGeom>
              <a:rect b="b" l="l" r="r" t="t"/>
              <a:pathLst>
                <a:path extrusionOk="0" h="3005" w="2818">
                  <a:moveTo>
                    <a:pt x="876" y="0"/>
                  </a:moveTo>
                  <a:cubicBezTo>
                    <a:pt x="766" y="0"/>
                    <a:pt x="661" y="23"/>
                    <a:pt x="567" y="73"/>
                  </a:cubicBezTo>
                  <a:cubicBezTo>
                    <a:pt x="0" y="380"/>
                    <a:pt x="56" y="1589"/>
                    <a:pt x="400" y="2249"/>
                  </a:cubicBezTo>
                  <a:cubicBezTo>
                    <a:pt x="657" y="2722"/>
                    <a:pt x="1121" y="3004"/>
                    <a:pt x="1573" y="3004"/>
                  </a:cubicBezTo>
                  <a:cubicBezTo>
                    <a:pt x="1743" y="3004"/>
                    <a:pt x="1910" y="2965"/>
                    <a:pt x="2065" y="2881"/>
                  </a:cubicBezTo>
                  <a:cubicBezTo>
                    <a:pt x="2641" y="2574"/>
                    <a:pt x="2818" y="1793"/>
                    <a:pt x="2464" y="1142"/>
                  </a:cubicBezTo>
                  <a:cubicBezTo>
                    <a:pt x="2176" y="597"/>
                    <a:pt x="1445" y="0"/>
                    <a:pt x="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26"/>
          <p:cNvGrpSpPr/>
          <p:nvPr/>
        </p:nvGrpSpPr>
        <p:grpSpPr>
          <a:xfrm rot="5400000">
            <a:off x="-1238355" y="3856833"/>
            <a:ext cx="2933820" cy="2347425"/>
            <a:chOff x="4519055" y="4062471"/>
            <a:chExt cx="1959145" cy="1567562"/>
          </a:xfrm>
        </p:grpSpPr>
        <p:sp>
          <p:nvSpPr>
            <p:cNvPr id="857" name="Google Shape;857;p26"/>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6"/>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26"/>
          <p:cNvGrpSpPr/>
          <p:nvPr/>
        </p:nvGrpSpPr>
        <p:grpSpPr>
          <a:xfrm flipH="1">
            <a:off x="8490360" y="242354"/>
            <a:ext cx="591627" cy="563032"/>
            <a:chOff x="8402484" y="928166"/>
            <a:chExt cx="352621" cy="335577"/>
          </a:xfrm>
        </p:grpSpPr>
        <p:sp>
          <p:nvSpPr>
            <p:cNvPr id="860" name="Google Shape;860;p26"/>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6"/>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6"/>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6"/>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6"/>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6"/>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26"/>
          <p:cNvGrpSpPr/>
          <p:nvPr/>
        </p:nvGrpSpPr>
        <p:grpSpPr>
          <a:xfrm flipH="1" rot="8100236">
            <a:off x="8515832" y="4578584"/>
            <a:ext cx="540652" cy="323551"/>
            <a:chOff x="1496834" y="4360951"/>
            <a:chExt cx="262802" cy="157262"/>
          </a:xfrm>
        </p:grpSpPr>
        <p:sp>
          <p:nvSpPr>
            <p:cNvPr id="867" name="Google Shape;867;p26"/>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6"/>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26"/>
          <p:cNvGrpSpPr/>
          <p:nvPr/>
        </p:nvGrpSpPr>
        <p:grpSpPr>
          <a:xfrm flipH="1" rot="-3272637">
            <a:off x="8529824" y="1300969"/>
            <a:ext cx="512531" cy="306748"/>
            <a:chOff x="1496834" y="4360951"/>
            <a:chExt cx="262802" cy="157262"/>
          </a:xfrm>
        </p:grpSpPr>
        <p:sp>
          <p:nvSpPr>
            <p:cNvPr id="870" name="Google Shape;870;p26"/>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6"/>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7" name="Shape 77"/>
        <p:cNvGrpSpPr/>
        <p:nvPr/>
      </p:nvGrpSpPr>
      <p:grpSpPr>
        <a:xfrm>
          <a:off x="0" y="0"/>
          <a:ext cx="0" cy="0"/>
          <a:chOff x="0" y="0"/>
          <a:chExt cx="0" cy="0"/>
        </a:xfrm>
      </p:grpSpPr>
      <p:grpSp>
        <p:nvGrpSpPr>
          <p:cNvPr id="78" name="Google Shape;78;p4"/>
          <p:cNvGrpSpPr/>
          <p:nvPr/>
        </p:nvGrpSpPr>
        <p:grpSpPr>
          <a:xfrm rot="3599896">
            <a:off x="8128048" y="4080052"/>
            <a:ext cx="1316234" cy="1315759"/>
            <a:chOff x="-1200937" y="975514"/>
            <a:chExt cx="1135331" cy="1134921"/>
          </a:xfrm>
        </p:grpSpPr>
        <p:sp>
          <p:nvSpPr>
            <p:cNvPr id="79" name="Google Shape;79;p4"/>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4"/>
            <p:cNvGrpSpPr/>
            <p:nvPr/>
          </p:nvGrpSpPr>
          <p:grpSpPr>
            <a:xfrm>
              <a:off x="-1200937" y="975514"/>
              <a:ext cx="1135331" cy="1124531"/>
              <a:chOff x="-1200937" y="975514"/>
              <a:chExt cx="1135331" cy="1124531"/>
            </a:xfrm>
          </p:grpSpPr>
          <p:sp>
            <p:nvSpPr>
              <p:cNvPr id="81" name="Google Shape;81;p4"/>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rgbClr val="C4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 name="Google Shape;92;p4"/>
          <p:cNvSpPr/>
          <p:nvPr/>
        </p:nvSpPr>
        <p:spPr>
          <a:xfrm>
            <a:off x="4998782" y="4198664"/>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5583093" y="-576434"/>
            <a:ext cx="6296315" cy="6296364"/>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8065828" y="-1278205"/>
            <a:ext cx="2430688" cy="2430688"/>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4"/>
          <p:cNvGrpSpPr/>
          <p:nvPr/>
        </p:nvGrpSpPr>
        <p:grpSpPr>
          <a:xfrm rot="8717923">
            <a:off x="6364849" y="4745519"/>
            <a:ext cx="512542" cy="306755"/>
            <a:chOff x="1496834" y="4360951"/>
            <a:chExt cx="262802" cy="157262"/>
          </a:xfrm>
        </p:grpSpPr>
        <p:sp>
          <p:nvSpPr>
            <p:cNvPr id="96" name="Google Shape;96;p4"/>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4"/>
          <p:cNvGrpSpPr/>
          <p:nvPr/>
        </p:nvGrpSpPr>
        <p:grpSpPr>
          <a:xfrm rot="1136428">
            <a:off x="82758" y="167601"/>
            <a:ext cx="631198" cy="743962"/>
            <a:chOff x="2441746" y="1158751"/>
            <a:chExt cx="470875" cy="554997"/>
          </a:xfrm>
        </p:grpSpPr>
        <p:sp>
          <p:nvSpPr>
            <p:cNvPr id="99" name="Google Shape;99;p4"/>
            <p:cNvSpPr/>
            <p:nvPr/>
          </p:nvSpPr>
          <p:spPr>
            <a:xfrm>
              <a:off x="2556582" y="1325947"/>
              <a:ext cx="356038" cy="387801"/>
            </a:xfrm>
            <a:custGeom>
              <a:rect b="b" l="l" r="r" t="t"/>
              <a:pathLst>
                <a:path extrusionOk="0" h="8510" w="7813">
                  <a:moveTo>
                    <a:pt x="2616" y="1"/>
                  </a:moveTo>
                  <a:cubicBezTo>
                    <a:pt x="875" y="1"/>
                    <a:pt x="0" y="1803"/>
                    <a:pt x="168" y="2387"/>
                  </a:cubicBezTo>
                  <a:cubicBezTo>
                    <a:pt x="323" y="2931"/>
                    <a:pt x="6015" y="8510"/>
                    <a:pt x="7474" y="8510"/>
                  </a:cubicBezTo>
                  <a:cubicBezTo>
                    <a:pt x="7686" y="8510"/>
                    <a:pt x="7809" y="8392"/>
                    <a:pt x="7812" y="8124"/>
                  </a:cubicBezTo>
                  <a:cubicBezTo>
                    <a:pt x="7812" y="8124"/>
                    <a:pt x="4809" y="220"/>
                    <a:pt x="2893" y="15"/>
                  </a:cubicBezTo>
                  <a:cubicBezTo>
                    <a:pt x="2798" y="5"/>
                    <a:pt x="2706" y="1"/>
                    <a:pt x="2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2635829" y="1341031"/>
              <a:ext cx="77196" cy="59378"/>
            </a:xfrm>
            <a:custGeom>
              <a:rect b="b" l="l" r="r" t="t"/>
              <a:pathLst>
                <a:path extrusionOk="0" h="1303" w="1694">
                  <a:moveTo>
                    <a:pt x="1693" y="1"/>
                  </a:moveTo>
                  <a:lnTo>
                    <a:pt x="1693" y="1"/>
                  </a:lnTo>
                  <a:cubicBezTo>
                    <a:pt x="1173" y="493"/>
                    <a:pt x="605" y="931"/>
                    <a:pt x="1" y="1303"/>
                  </a:cubicBezTo>
                  <a:cubicBezTo>
                    <a:pt x="1" y="1303"/>
                    <a:pt x="1396" y="1293"/>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2653236" y="1471543"/>
              <a:ext cx="78016" cy="59788"/>
            </a:xfrm>
            <a:custGeom>
              <a:rect b="b" l="l" r="r" t="t"/>
              <a:pathLst>
                <a:path extrusionOk="0" h="1312" w="1712">
                  <a:moveTo>
                    <a:pt x="1711" y="1"/>
                  </a:moveTo>
                  <a:lnTo>
                    <a:pt x="1711" y="1"/>
                  </a:lnTo>
                  <a:cubicBezTo>
                    <a:pt x="1181" y="494"/>
                    <a:pt x="614" y="931"/>
                    <a:pt x="0" y="1312"/>
                  </a:cubicBezTo>
                  <a:cubicBezTo>
                    <a:pt x="0" y="1312"/>
                    <a:pt x="1404" y="1303"/>
                    <a:pt x="1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2765521" y="1563093"/>
              <a:ext cx="77606" cy="59378"/>
            </a:xfrm>
            <a:custGeom>
              <a:rect b="b" l="l" r="r" t="t"/>
              <a:pathLst>
                <a:path extrusionOk="0" h="1303" w="1703">
                  <a:moveTo>
                    <a:pt x="1702" y="0"/>
                  </a:moveTo>
                  <a:cubicBezTo>
                    <a:pt x="1182" y="493"/>
                    <a:pt x="605" y="930"/>
                    <a:pt x="1" y="1302"/>
                  </a:cubicBezTo>
                  <a:cubicBezTo>
                    <a:pt x="1" y="1302"/>
                    <a:pt x="1395" y="1302"/>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2537899" y="1176432"/>
              <a:ext cx="100983" cy="194083"/>
            </a:xfrm>
            <a:custGeom>
              <a:rect b="b" l="l" r="r" t="t"/>
              <a:pathLst>
                <a:path extrusionOk="0" h="4259" w="2216">
                  <a:moveTo>
                    <a:pt x="530" y="0"/>
                  </a:moveTo>
                  <a:cubicBezTo>
                    <a:pt x="1" y="0"/>
                    <a:pt x="448" y="1091"/>
                    <a:pt x="895" y="1753"/>
                  </a:cubicBezTo>
                  <a:cubicBezTo>
                    <a:pt x="1334" y="2395"/>
                    <a:pt x="1712" y="4258"/>
                    <a:pt x="2098" y="4258"/>
                  </a:cubicBezTo>
                  <a:cubicBezTo>
                    <a:pt x="2137" y="4258"/>
                    <a:pt x="2176" y="4239"/>
                    <a:pt x="2215" y="4198"/>
                  </a:cubicBezTo>
                  <a:cubicBezTo>
                    <a:pt x="2215" y="4198"/>
                    <a:pt x="1527" y="2999"/>
                    <a:pt x="1564" y="2208"/>
                  </a:cubicBezTo>
                  <a:cubicBezTo>
                    <a:pt x="1592" y="1427"/>
                    <a:pt x="1434" y="218"/>
                    <a:pt x="681" y="23"/>
                  </a:cubicBezTo>
                  <a:cubicBezTo>
                    <a:pt x="624" y="8"/>
                    <a:pt x="574"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2441746" y="1237359"/>
              <a:ext cx="195404" cy="134796"/>
            </a:xfrm>
            <a:custGeom>
              <a:rect b="b" l="l" r="r" t="t"/>
              <a:pathLst>
                <a:path extrusionOk="0" h="2958" w="4288">
                  <a:moveTo>
                    <a:pt x="900" y="1"/>
                  </a:moveTo>
                  <a:cubicBezTo>
                    <a:pt x="814" y="1"/>
                    <a:pt x="731" y="17"/>
                    <a:pt x="652" y="53"/>
                  </a:cubicBezTo>
                  <a:cubicBezTo>
                    <a:pt x="1" y="341"/>
                    <a:pt x="1089" y="1122"/>
                    <a:pt x="1870" y="1448"/>
                  </a:cubicBezTo>
                  <a:cubicBezTo>
                    <a:pt x="2517" y="1729"/>
                    <a:pt x="3773" y="2958"/>
                    <a:pt x="4167" y="2958"/>
                  </a:cubicBezTo>
                  <a:cubicBezTo>
                    <a:pt x="4242" y="2958"/>
                    <a:pt x="4286" y="2912"/>
                    <a:pt x="4288" y="2806"/>
                  </a:cubicBezTo>
                  <a:cubicBezTo>
                    <a:pt x="4288" y="2806"/>
                    <a:pt x="3079" y="2164"/>
                    <a:pt x="2614" y="1448"/>
                  </a:cubicBezTo>
                  <a:cubicBezTo>
                    <a:pt x="2215" y="821"/>
                    <a:pt x="1502" y="1"/>
                    <a:pt x="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2451088" y="1158751"/>
              <a:ext cx="175900" cy="194994"/>
            </a:xfrm>
            <a:custGeom>
              <a:rect b="b" l="l" r="r" t="t"/>
              <a:pathLst>
                <a:path extrusionOk="0" h="4279" w="3860">
                  <a:moveTo>
                    <a:pt x="879" y="0"/>
                  </a:moveTo>
                  <a:cubicBezTo>
                    <a:pt x="862" y="0"/>
                    <a:pt x="845" y="1"/>
                    <a:pt x="828" y="2"/>
                  </a:cubicBezTo>
                  <a:cubicBezTo>
                    <a:pt x="0" y="67"/>
                    <a:pt x="921" y="1257"/>
                    <a:pt x="1656" y="1880"/>
                  </a:cubicBezTo>
                  <a:cubicBezTo>
                    <a:pt x="2308" y="2426"/>
                    <a:pt x="3302" y="4279"/>
                    <a:pt x="3720" y="4279"/>
                  </a:cubicBezTo>
                  <a:cubicBezTo>
                    <a:pt x="3779" y="4279"/>
                    <a:pt x="3826" y="4242"/>
                    <a:pt x="3860" y="4159"/>
                  </a:cubicBezTo>
                  <a:cubicBezTo>
                    <a:pt x="3860" y="4159"/>
                    <a:pt x="2744" y="3052"/>
                    <a:pt x="2493" y="2150"/>
                  </a:cubicBezTo>
                  <a:cubicBezTo>
                    <a:pt x="2256" y="1267"/>
                    <a:pt x="1680" y="0"/>
                    <a:pt x="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 name="Google Shape;106;p4"/>
          <p:cNvGrpSpPr/>
          <p:nvPr/>
        </p:nvGrpSpPr>
        <p:grpSpPr>
          <a:xfrm rot="4395349">
            <a:off x="7070975" y="4353297"/>
            <a:ext cx="695644" cy="769277"/>
            <a:chOff x="-836924" y="162317"/>
            <a:chExt cx="325507" cy="360003"/>
          </a:xfrm>
        </p:grpSpPr>
        <p:sp>
          <p:nvSpPr>
            <p:cNvPr id="107" name="Google Shape;107;p4"/>
            <p:cNvSpPr/>
            <p:nvPr/>
          </p:nvSpPr>
          <p:spPr>
            <a:xfrm>
              <a:off x="-730974" y="316344"/>
              <a:ext cx="126730" cy="126776"/>
            </a:xfrm>
            <a:custGeom>
              <a:rect b="b" l="l" r="r" t="t"/>
              <a:pathLst>
                <a:path extrusionOk="0" h="2782" w="2781">
                  <a:moveTo>
                    <a:pt x="1395" y="1"/>
                  </a:moveTo>
                  <a:cubicBezTo>
                    <a:pt x="623" y="1"/>
                    <a:pt x="0" y="624"/>
                    <a:pt x="0" y="1396"/>
                  </a:cubicBezTo>
                  <a:cubicBezTo>
                    <a:pt x="0" y="2158"/>
                    <a:pt x="623" y="2781"/>
                    <a:pt x="1395" y="2781"/>
                  </a:cubicBezTo>
                  <a:cubicBezTo>
                    <a:pt x="2158" y="2781"/>
                    <a:pt x="2781" y="2158"/>
                    <a:pt x="2781" y="1396"/>
                  </a:cubicBezTo>
                  <a:cubicBezTo>
                    <a:pt x="2781" y="624"/>
                    <a:pt x="2158" y="1"/>
                    <a:pt x="1395" y="1"/>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836924" y="162317"/>
              <a:ext cx="325507" cy="360003"/>
            </a:xfrm>
            <a:custGeom>
              <a:rect b="b" l="l" r="r" t="t"/>
              <a:pathLst>
                <a:path extrusionOk="0" h="7900" w="7143">
                  <a:moveTo>
                    <a:pt x="2170" y="0"/>
                  </a:moveTo>
                  <a:cubicBezTo>
                    <a:pt x="1858" y="0"/>
                    <a:pt x="1536" y="77"/>
                    <a:pt x="1237" y="238"/>
                  </a:cubicBezTo>
                  <a:cubicBezTo>
                    <a:pt x="391" y="693"/>
                    <a:pt x="0" y="1651"/>
                    <a:pt x="307" y="2451"/>
                  </a:cubicBezTo>
                  <a:cubicBezTo>
                    <a:pt x="382" y="2665"/>
                    <a:pt x="447" y="2888"/>
                    <a:pt x="484" y="3121"/>
                  </a:cubicBezTo>
                  <a:lnTo>
                    <a:pt x="1023" y="5752"/>
                  </a:lnTo>
                  <a:cubicBezTo>
                    <a:pt x="1042" y="5845"/>
                    <a:pt x="1060" y="5948"/>
                    <a:pt x="1088" y="6041"/>
                  </a:cubicBezTo>
                  <a:lnTo>
                    <a:pt x="1088" y="6050"/>
                  </a:lnTo>
                  <a:cubicBezTo>
                    <a:pt x="1135" y="6217"/>
                    <a:pt x="1200" y="6394"/>
                    <a:pt x="1284" y="6552"/>
                  </a:cubicBezTo>
                  <a:cubicBezTo>
                    <a:pt x="1749" y="7420"/>
                    <a:pt x="2664" y="7899"/>
                    <a:pt x="3647" y="7899"/>
                  </a:cubicBezTo>
                  <a:cubicBezTo>
                    <a:pt x="4139" y="7899"/>
                    <a:pt x="4647" y="7780"/>
                    <a:pt x="5124" y="7528"/>
                  </a:cubicBezTo>
                  <a:cubicBezTo>
                    <a:pt x="6547" y="6766"/>
                    <a:pt x="7142" y="5092"/>
                    <a:pt x="6445" y="3799"/>
                  </a:cubicBezTo>
                  <a:cubicBezTo>
                    <a:pt x="6398" y="3706"/>
                    <a:pt x="6352" y="3632"/>
                    <a:pt x="6296" y="3548"/>
                  </a:cubicBezTo>
                  <a:cubicBezTo>
                    <a:pt x="6156" y="3344"/>
                    <a:pt x="5989" y="3167"/>
                    <a:pt x="5784" y="3009"/>
                  </a:cubicBezTo>
                  <a:lnTo>
                    <a:pt x="3599" y="712"/>
                  </a:lnTo>
                  <a:cubicBezTo>
                    <a:pt x="3281" y="255"/>
                    <a:pt x="2741" y="0"/>
                    <a:pt x="2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819972" y="178996"/>
              <a:ext cx="288185" cy="326555"/>
            </a:xfrm>
            <a:custGeom>
              <a:rect b="b" l="l" r="r" t="t"/>
              <a:pathLst>
                <a:path extrusionOk="0" h="7166" w="6324">
                  <a:moveTo>
                    <a:pt x="1799" y="1"/>
                  </a:moveTo>
                  <a:cubicBezTo>
                    <a:pt x="1542" y="1"/>
                    <a:pt x="1282" y="61"/>
                    <a:pt x="1042" y="188"/>
                  </a:cubicBezTo>
                  <a:cubicBezTo>
                    <a:pt x="335" y="560"/>
                    <a:pt x="0" y="1397"/>
                    <a:pt x="251" y="2150"/>
                  </a:cubicBezTo>
                  <a:cubicBezTo>
                    <a:pt x="326" y="2355"/>
                    <a:pt x="382" y="2559"/>
                    <a:pt x="428" y="2764"/>
                  </a:cubicBezTo>
                  <a:lnTo>
                    <a:pt x="949" y="5163"/>
                  </a:lnTo>
                  <a:cubicBezTo>
                    <a:pt x="967" y="5247"/>
                    <a:pt x="986" y="5340"/>
                    <a:pt x="1005" y="5423"/>
                  </a:cubicBezTo>
                  <a:lnTo>
                    <a:pt x="1005" y="5433"/>
                  </a:lnTo>
                  <a:cubicBezTo>
                    <a:pt x="1051" y="5591"/>
                    <a:pt x="1116" y="5749"/>
                    <a:pt x="1191" y="5898"/>
                  </a:cubicBezTo>
                  <a:cubicBezTo>
                    <a:pt x="1628" y="6709"/>
                    <a:pt x="2471" y="7166"/>
                    <a:pt x="3358" y="7166"/>
                  </a:cubicBezTo>
                  <a:cubicBezTo>
                    <a:pt x="3773" y="7166"/>
                    <a:pt x="4197" y="7066"/>
                    <a:pt x="4594" y="6856"/>
                  </a:cubicBezTo>
                  <a:cubicBezTo>
                    <a:pt x="5831" y="6195"/>
                    <a:pt x="6324" y="4689"/>
                    <a:pt x="5682" y="3499"/>
                  </a:cubicBezTo>
                  <a:cubicBezTo>
                    <a:pt x="5645" y="3424"/>
                    <a:pt x="5598" y="3350"/>
                    <a:pt x="5552" y="3275"/>
                  </a:cubicBezTo>
                  <a:cubicBezTo>
                    <a:pt x="5422" y="3089"/>
                    <a:pt x="5264" y="2922"/>
                    <a:pt x="5087" y="2782"/>
                  </a:cubicBezTo>
                  <a:lnTo>
                    <a:pt x="3106" y="653"/>
                  </a:lnTo>
                  <a:cubicBezTo>
                    <a:pt x="2787" y="230"/>
                    <a:pt x="2298" y="1"/>
                    <a:pt x="1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730974" y="311376"/>
              <a:ext cx="128416" cy="136938"/>
            </a:xfrm>
            <a:custGeom>
              <a:rect b="b" l="l" r="r" t="t"/>
              <a:pathLst>
                <a:path extrusionOk="0" h="3005" w="2818">
                  <a:moveTo>
                    <a:pt x="876" y="0"/>
                  </a:moveTo>
                  <a:cubicBezTo>
                    <a:pt x="766" y="0"/>
                    <a:pt x="661" y="23"/>
                    <a:pt x="567" y="73"/>
                  </a:cubicBezTo>
                  <a:cubicBezTo>
                    <a:pt x="0" y="380"/>
                    <a:pt x="56" y="1589"/>
                    <a:pt x="400" y="2249"/>
                  </a:cubicBezTo>
                  <a:cubicBezTo>
                    <a:pt x="657" y="2722"/>
                    <a:pt x="1121" y="3004"/>
                    <a:pt x="1573" y="3004"/>
                  </a:cubicBezTo>
                  <a:cubicBezTo>
                    <a:pt x="1743" y="3004"/>
                    <a:pt x="1910" y="2965"/>
                    <a:pt x="2065" y="2881"/>
                  </a:cubicBezTo>
                  <a:cubicBezTo>
                    <a:pt x="2641" y="2574"/>
                    <a:pt x="2818" y="1793"/>
                    <a:pt x="2464" y="1142"/>
                  </a:cubicBezTo>
                  <a:cubicBezTo>
                    <a:pt x="2176" y="597"/>
                    <a:pt x="1445" y="0"/>
                    <a:pt x="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4"/>
          <p:cNvGrpSpPr/>
          <p:nvPr/>
        </p:nvGrpSpPr>
        <p:grpSpPr>
          <a:xfrm rot="4264018">
            <a:off x="-14035" y="1643660"/>
            <a:ext cx="499989" cy="299206"/>
            <a:chOff x="1496834" y="4360951"/>
            <a:chExt cx="262802" cy="157262"/>
          </a:xfrm>
        </p:grpSpPr>
        <p:sp>
          <p:nvSpPr>
            <p:cNvPr id="112" name="Google Shape;112;p4"/>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4"/>
          <p:cNvGrpSpPr/>
          <p:nvPr/>
        </p:nvGrpSpPr>
        <p:grpSpPr>
          <a:xfrm rot="-784547">
            <a:off x="-2288515" y="1549217"/>
            <a:ext cx="3094345" cy="3153200"/>
            <a:chOff x="-1523846" y="-382017"/>
            <a:chExt cx="1293778" cy="1318386"/>
          </a:xfrm>
        </p:grpSpPr>
        <p:sp>
          <p:nvSpPr>
            <p:cNvPr id="115" name="Google Shape;115;p4"/>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 name="Google Shape;117;p4"/>
          <p:cNvGrpSpPr/>
          <p:nvPr/>
        </p:nvGrpSpPr>
        <p:grpSpPr>
          <a:xfrm rot="-5400000">
            <a:off x="8011707" y="-903877"/>
            <a:ext cx="2933820" cy="2347425"/>
            <a:chOff x="4519055" y="4062471"/>
            <a:chExt cx="1959145" cy="1567562"/>
          </a:xfrm>
        </p:grpSpPr>
        <p:sp>
          <p:nvSpPr>
            <p:cNvPr id="118" name="Google Shape;118;p4"/>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4"/>
          <p:cNvSpPr txBox="1"/>
          <p:nvPr>
            <p:ph idx="1" type="body"/>
          </p:nvPr>
        </p:nvSpPr>
        <p:spPr>
          <a:xfrm>
            <a:off x="713225" y="1152475"/>
            <a:ext cx="77178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21" name="Google Shape;121;p4"/>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2" name="Shape 122"/>
        <p:cNvGrpSpPr/>
        <p:nvPr/>
      </p:nvGrpSpPr>
      <p:grpSpPr>
        <a:xfrm>
          <a:off x="0" y="0"/>
          <a:ext cx="0" cy="0"/>
          <a:chOff x="0" y="0"/>
          <a:chExt cx="0" cy="0"/>
        </a:xfrm>
      </p:grpSpPr>
      <p:grpSp>
        <p:nvGrpSpPr>
          <p:cNvPr id="123" name="Google Shape;123;p5"/>
          <p:cNvGrpSpPr/>
          <p:nvPr/>
        </p:nvGrpSpPr>
        <p:grpSpPr>
          <a:xfrm rot="5257325">
            <a:off x="6720066" y="3779697"/>
            <a:ext cx="1316187" cy="1315712"/>
            <a:chOff x="-1200937" y="975514"/>
            <a:chExt cx="1135331" cy="1134921"/>
          </a:xfrm>
        </p:grpSpPr>
        <p:sp>
          <p:nvSpPr>
            <p:cNvPr id="124" name="Google Shape;124;p5"/>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5"/>
            <p:cNvGrpSpPr/>
            <p:nvPr/>
          </p:nvGrpSpPr>
          <p:grpSpPr>
            <a:xfrm>
              <a:off x="-1200937" y="975514"/>
              <a:ext cx="1135331" cy="1124531"/>
              <a:chOff x="-1200937" y="975514"/>
              <a:chExt cx="1135331" cy="1124531"/>
            </a:xfrm>
          </p:grpSpPr>
          <p:sp>
            <p:nvSpPr>
              <p:cNvPr id="126" name="Google Shape;126;p5"/>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7" name="Google Shape;137;p5"/>
          <p:cNvSpPr/>
          <p:nvPr/>
        </p:nvSpPr>
        <p:spPr>
          <a:xfrm>
            <a:off x="3350957" y="3666989"/>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 name="Google Shape;138;p5"/>
          <p:cNvGrpSpPr/>
          <p:nvPr/>
        </p:nvGrpSpPr>
        <p:grpSpPr>
          <a:xfrm rot="310226">
            <a:off x="78223" y="4260373"/>
            <a:ext cx="631186" cy="743948"/>
            <a:chOff x="2441746" y="1158751"/>
            <a:chExt cx="470875" cy="554997"/>
          </a:xfrm>
        </p:grpSpPr>
        <p:sp>
          <p:nvSpPr>
            <p:cNvPr id="139" name="Google Shape;139;p5"/>
            <p:cNvSpPr/>
            <p:nvPr/>
          </p:nvSpPr>
          <p:spPr>
            <a:xfrm>
              <a:off x="2556582" y="1325947"/>
              <a:ext cx="356038" cy="387801"/>
            </a:xfrm>
            <a:custGeom>
              <a:rect b="b" l="l" r="r" t="t"/>
              <a:pathLst>
                <a:path extrusionOk="0" h="8510" w="7813">
                  <a:moveTo>
                    <a:pt x="2616" y="1"/>
                  </a:moveTo>
                  <a:cubicBezTo>
                    <a:pt x="875" y="1"/>
                    <a:pt x="0" y="1803"/>
                    <a:pt x="168" y="2387"/>
                  </a:cubicBezTo>
                  <a:cubicBezTo>
                    <a:pt x="323" y="2931"/>
                    <a:pt x="6015" y="8510"/>
                    <a:pt x="7474" y="8510"/>
                  </a:cubicBezTo>
                  <a:cubicBezTo>
                    <a:pt x="7686" y="8510"/>
                    <a:pt x="7809" y="8392"/>
                    <a:pt x="7812" y="8124"/>
                  </a:cubicBezTo>
                  <a:cubicBezTo>
                    <a:pt x="7812" y="8124"/>
                    <a:pt x="4809" y="220"/>
                    <a:pt x="2893" y="15"/>
                  </a:cubicBezTo>
                  <a:cubicBezTo>
                    <a:pt x="2798" y="5"/>
                    <a:pt x="2706" y="1"/>
                    <a:pt x="2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2635829" y="1341031"/>
              <a:ext cx="77196" cy="59378"/>
            </a:xfrm>
            <a:custGeom>
              <a:rect b="b" l="l" r="r" t="t"/>
              <a:pathLst>
                <a:path extrusionOk="0" h="1303" w="1694">
                  <a:moveTo>
                    <a:pt x="1693" y="1"/>
                  </a:moveTo>
                  <a:lnTo>
                    <a:pt x="1693" y="1"/>
                  </a:lnTo>
                  <a:cubicBezTo>
                    <a:pt x="1173" y="493"/>
                    <a:pt x="605" y="931"/>
                    <a:pt x="1" y="1303"/>
                  </a:cubicBezTo>
                  <a:cubicBezTo>
                    <a:pt x="1" y="1303"/>
                    <a:pt x="1396" y="1293"/>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2653236" y="1471543"/>
              <a:ext cx="78016" cy="59788"/>
            </a:xfrm>
            <a:custGeom>
              <a:rect b="b" l="l" r="r" t="t"/>
              <a:pathLst>
                <a:path extrusionOk="0" h="1312" w="1712">
                  <a:moveTo>
                    <a:pt x="1711" y="1"/>
                  </a:moveTo>
                  <a:lnTo>
                    <a:pt x="1711" y="1"/>
                  </a:lnTo>
                  <a:cubicBezTo>
                    <a:pt x="1181" y="494"/>
                    <a:pt x="614" y="931"/>
                    <a:pt x="0" y="1312"/>
                  </a:cubicBezTo>
                  <a:cubicBezTo>
                    <a:pt x="0" y="1312"/>
                    <a:pt x="1404" y="1303"/>
                    <a:pt x="1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2765521" y="1563093"/>
              <a:ext cx="77606" cy="59378"/>
            </a:xfrm>
            <a:custGeom>
              <a:rect b="b" l="l" r="r" t="t"/>
              <a:pathLst>
                <a:path extrusionOk="0" h="1303" w="1703">
                  <a:moveTo>
                    <a:pt x="1702" y="0"/>
                  </a:moveTo>
                  <a:cubicBezTo>
                    <a:pt x="1182" y="493"/>
                    <a:pt x="605" y="930"/>
                    <a:pt x="1" y="1302"/>
                  </a:cubicBezTo>
                  <a:cubicBezTo>
                    <a:pt x="1" y="1302"/>
                    <a:pt x="1395" y="1302"/>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2537899" y="1176432"/>
              <a:ext cx="100983" cy="194083"/>
            </a:xfrm>
            <a:custGeom>
              <a:rect b="b" l="l" r="r" t="t"/>
              <a:pathLst>
                <a:path extrusionOk="0" h="4259" w="2216">
                  <a:moveTo>
                    <a:pt x="530" y="0"/>
                  </a:moveTo>
                  <a:cubicBezTo>
                    <a:pt x="1" y="0"/>
                    <a:pt x="448" y="1091"/>
                    <a:pt x="895" y="1753"/>
                  </a:cubicBezTo>
                  <a:cubicBezTo>
                    <a:pt x="1334" y="2395"/>
                    <a:pt x="1712" y="4258"/>
                    <a:pt x="2098" y="4258"/>
                  </a:cubicBezTo>
                  <a:cubicBezTo>
                    <a:pt x="2137" y="4258"/>
                    <a:pt x="2176" y="4239"/>
                    <a:pt x="2215" y="4198"/>
                  </a:cubicBezTo>
                  <a:cubicBezTo>
                    <a:pt x="2215" y="4198"/>
                    <a:pt x="1527" y="2999"/>
                    <a:pt x="1564" y="2208"/>
                  </a:cubicBezTo>
                  <a:cubicBezTo>
                    <a:pt x="1592" y="1427"/>
                    <a:pt x="1434" y="218"/>
                    <a:pt x="681" y="23"/>
                  </a:cubicBezTo>
                  <a:cubicBezTo>
                    <a:pt x="624" y="8"/>
                    <a:pt x="574"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2441746" y="1237359"/>
              <a:ext cx="195404" cy="134796"/>
            </a:xfrm>
            <a:custGeom>
              <a:rect b="b" l="l" r="r" t="t"/>
              <a:pathLst>
                <a:path extrusionOk="0" h="2958" w="4288">
                  <a:moveTo>
                    <a:pt x="900" y="1"/>
                  </a:moveTo>
                  <a:cubicBezTo>
                    <a:pt x="814" y="1"/>
                    <a:pt x="731" y="17"/>
                    <a:pt x="652" y="53"/>
                  </a:cubicBezTo>
                  <a:cubicBezTo>
                    <a:pt x="1" y="341"/>
                    <a:pt x="1089" y="1122"/>
                    <a:pt x="1870" y="1448"/>
                  </a:cubicBezTo>
                  <a:cubicBezTo>
                    <a:pt x="2517" y="1729"/>
                    <a:pt x="3773" y="2958"/>
                    <a:pt x="4167" y="2958"/>
                  </a:cubicBezTo>
                  <a:cubicBezTo>
                    <a:pt x="4242" y="2958"/>
                    <a:pt x="4286" y="2912"/>
                    <a:pt x="4288" y="2806"/>
                  </a:cubicBezTo>
                  <a:cubicBezTo>
                    <a:pt x="4288" y="2806"/>
                    <a:pt x="3079" y="2164"/>
                    <a:pt x="2614" y="1448"/>
                  </a:cubicBezTo>
                  <a:cubicBezTo>
                    <a:pt x="2215" y="821"/>
                    <a:pt x="1502" y="1"/>
                    <a:pt x="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2451088" y="1158751"/>
              <a:ext cx="175900" cy="194994"/>
            </a:xfrm>
            <a:custGeom>
              <a:rect b="b" l="l" r="r" t="t"/>
              <a:pathLst>
                <a:path extrusionOk="0" h="4279" w="3860">
                  <a:moveTo>
                    <a:pt x="879" y="0"/>
                  </a:moveTo>
                  <a:cubicBezTo>
                    <a:pt x="862" y="0"/>
                    <a:pt x="845" y="1"/>
                    <a:pt x="828" y="2"/>
                  </a:cubicBezTo>
                  <a:cubicBezTo>
                    <a:pt x="0" y="67"/>
                    <a:pt x="921" y="1257"/>
                    <a:pt x="1656" y="1880"/>
                  </a:cubicBezTo>
                  <a:cubicBezTo>
                    <a:pt x="2308" y="2426"/>
                    <a:pt x="3302" y="4279"/>
                    <a:pt x="3720" y="4279"/>
                  </a:cubicBezTo>
                  <a:cubicBezTo>
                    <a:pt x="3779" y="4279"/>
                    <a:pt x="3826" y="4242"/>
                    <a:pt x="3860" y="4159"/>
                  </a:cubicBezTo>
                  <a:cubicBezTo>
                    <a:pt x="3860" y="4159"/>
                    <a:pt x="2744" y="3052"/>
                    <a:pt x="2493" y="2150"/>
                  </a:cubicBezTo>
                  <a:cubicBezTo>
                    <a:pt x="2256" y="1267"/>
                    <a:pt x="1680" y="0"/>
                    <a:pt x="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5"/>
          <p:cNvGrpSpPr/>
          <p:nvPr/>
        </p:nvGrpSpPr>
        <p:grpSpPr>
          <a:xfrm>
            <a:off x="8346460" y="257983"/>
            <a:ext cx="591627" cy="563032"/>
            <a:chOff x="8402484" y="928166"/>
            <a:chExt cx="352621" cy="335577"/>
          </a:xfrm>
        </p:grpSpPr>
        <p:sp>
          <p:nvSpPr>
            <p:cNvPr id="147" name="Google Shape;147;p5"/>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5"/>
          <p:cNvGrpSpPr/>
          <p:nvPr/>
        </p:nvGrpSpPr>
        <p:grpSpPr>
          <a:xfrm rot="221502">
            <a:off x="-1945847" y="-1037149"/>
            <a:ext cx="3094410" cy="3153266"/>
            <a:chOff x="-1523846" y="-382017"/>
            <a:chExt cx="1293778" cy="1318386"/>
          </a:xfrm>
        </p:grpSpPr>
        <p:sp>
          <p:nvSpPr>
            <p:cNvPr id="154" name="Google Shape;154;p5"/>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5"/>
          <p:cNvGrpSpPr/>
          <p:nvPr/>
        </p:nvGrpSpPr>
        <p:grpSpPr>
          <a:xfrm rot="1844321">
            <a:off x="5191621" y="4685589"/>
            <a:ext cx="2933792" cy="2347402"/>
            <a:chOff x="4519055" y="4062471"/>
            <a:chExt cx="1959145" cy="1567562"/>
          </a:xfrm>
        </p:grpSpPr>
        <p:sp>
          <p:nvSpPr>
            <p:cNvPr id="157" name="Google Shape;157;p5"/>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5"/>
          <p:cNvGrpSpPr/>
          <p:nvPr/>
        </p:nvGrpSpPr>
        <p:grpSpPr>
          <a:xfrm rot="3090938">
            <a:off x="157152" y="3690555"/>
            <a:ext cx="499969" cy="299209"/>
            <a:chOff x="1496834" y="4360951"/>
            <a:chExt cx="262802" cy="157262"/>
          </a:xfrm>
        </p:grpSpPr>
        <p:sp>
          <p:nvSpPr>
            <p:cNvPr id="160" name="Google Shape;160;p5"/>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5"/>
          <p:cNvGrpSpPr/>
          <p:nvPr/>
        </p:nvGrpSpPr>
        <p:grpSpPr>
          <a:xfrm rot="2699764">
            <a:off x="8515832" y="1095221"/>
            <a:ext cx="540652" cy="323551"/>
            <a:chOff x="1496834" y="4360951"/>
            <a:chExt cx="262802" cy="157262"/>
          </a:xfrm>
        </p:grpSpPr>
        <p:sp>
          <p:nvSpPr>
            <p:cNvPr id="163" name="Google Shape;163;p5"/>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5"/>
          <p:cNvSpPr txBox="1"/>
          <p:nvPr>
            <p:ph type="title"/>
          </p:nvPr>
        </p:nvSpPr>
        <p:spPr>
          <a:xfrm>
            <a:off x="729940" y="2645600"/>
            <a:ext cx="2232300" cy="558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800"/>
              <a:buNone/>
              <a:defRPr sz="2800">
                <a:solidFill>
                  <a:schemeClr val="accent1"/>
                </a:solidFill>
              </a:defRPr>
            </a:lvl1pPr>
            <a:lvl2pPr lvl="1" rtl="0">
              <a:spcBef>
                <a:spcPts val="0"/>
              </a:spcBef>
              <a:spcAft>
                <a:spcPts val="0"/>
              </a:spcAft>
              <a:buClr>
                <a:schemeClr val="dk2"/>
              </a:buClr>
              <a:buSzPts val="2800"/>
              <a:buNone/>
              <a:defRPr b="1">
                <a:solidFill>
                  <a:schemeClr val="dk2"/>
                </a:solidFill>
              </a:defRPr>
            </a:lvl2pPr>
            <a:lvl3pPr lvl="2" rtl="0">
              <a:spcBef>
                <a:spcPts val="0"/>
              </a:spcBef>
              <a:spcAft>
                <a:spcPts val="0"/>
              </a:spcAft>
              <a:buClr>
                <a:schemeClr val="dk2"/>
              </a:buClr>
              <a:buSzPts val="2800"/>
              <a:buNone/>
              <a:defRPr b="1">
                <a:solidFill>
                  <a:schemeClr val="dk2"/>
                </a:solidFill>
              </a:defRPr>
            </a:lvl3pPr>
            <a:lvl4pPr lvl="3" rtl="0">
              <a:spcBef>
                <a:spcPts val="0"/>
              </a:spcBef>
              <a:spcAft>
                <a:spcPts val="0"/>
              </a:spcAft>
              <a:buClr>
                <a:schemeClr val="dk2"/>
              </a:buClr>
              <a:buSzPts val="2800"/>
              <a:buNone/>
              <a:defRPr b="1">
                <a:solidFill>
                  <a:schemeClr val="dk2"/>
                </a:solidFill>
              </a:defRPr>
            </a:lvl4pPr>
            <a:lvl5pPr lvl="4" rtl="0">
              <a:spcBef>
                <a:spcPts val="0"/>
              </a:spcBef>
              <a:spcAft>
                <a:spcPts val="0"/>
              </a:spcAft>
              <a:buClr>
                <a:schemeClr val="dk2"/>
              </a:buClr>
              <a:buSzPts val="2800"/>
              <a:buNone/>
              <a:defRPr b="1">
                <a:solidFill>
                  <a:schemeClr val="dk2"/>
                </a:solidFill>
              </a:defRPr>
            </a:lvl5pPr>
            <a:lvl6pPr lvl="5" rtl="0">
              <a:spcBef>
                <a:spcPts val="0"/>
              </a:spcBef>
              <a:spcAft>
                <a:spcPts val="0"/>
              </a:spcAft>
              <a:buClr>
                <a:schemeClr val="dk2"/>
              </a:buClr>
              <a:buSzPts val="2800"/>
              <a:buNone/>
              <a:defRPr b="1">
                <a:solidFill>
                  <a:schemeClr val="dk2"/>
                </a:solidFill>
              </a:defRPr>
            </a:lvl6pPr>
            <a:lvl7pPr lvl="6" rtl="0">
              <a:spcBef>
                <a:spcPts val="0"/>
              </a:spcBef>
              <a:spcAft>
                <a:spcPts val="0"/>
              </a:spcAft>
              <a:buClr>
                <a:schemeClr val="dk2"/>
              </a:buClr>
              <a:buSzPts val="2800"/>
              <a:buNone/>
              <a:defRPr b="1">
                <a:solidFill>
                  <a:schemeClr val="dk2"/>
                </a:solidFill>
              </a:defRPr>
            </a:lvl7pPr>
            <a:lvl8pPr lvl="7" rtl="0">
              <a:spcBef>
                <a:spcPts val="0"/>
              </a:spcBef>
              <a:spcAft>
                <a:spcPts val="0"/>
              </a:spcAft>
              <a:buClr>
                <a:schemeClr val="dk2"/>
              </a:buClr>
              <a:buSzPts val="2800"/>
              <a:buNone/>
              <a:defRPr b="1">
                <a:solidFill>
                  <a:schemeClr val="dk2"/>
                </a:solidFill>
              </a:defRPr>
            </a:lvl8pPr>
            <a:lvl9pPr lvl="8" rtl="0">
              <a:spcBef>
                <a:spcPts val="0"/>
              </a:spcBef>
              <a:spcAft>
                <a:spcPts val="0"/>
              </a:spcAft>
              <a:buClr>
                <a:schemeClr val="dk2"/>
              </a:buClr>
              <a:buSzPts val="2800"/>
              <a:buNone/>
              <a:defRPr b="1">
                <a:solidFill>
                  <a:schemeClr val="dk2"/>
                </a:solidFill>
              </a:defRPr>
            </a:lvl9pPr>
          </a:lstStyle>
          <a:p/>
        </p:txBody>
      </p:sp>
      <p:sp>
        <p:nvSpPr>
          <p:cNvPr id="166" name="Google Shape;166;p5"/>
          <p:cNvSpPr txBox="1"/>
          <p:nvPr>
            <p:ph idx="2" type="title"/>
          </p:nvPr>
        </p:nvSpPr>
        <p:spPr>
          <a:xfrm>
            <a:off x="6181862" y="1655000"/>
            <a:ext cx="2232300" cy="5589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2"/>
              </a:buClr>
              <a:buSzPts val="2800"/>
              <a:buNone/>
              <a:defRPr sz="2800">
                <a:solidFill>
                  <a:schemeClr val="dk2"/>
                </a:solidFill>
              </a:defRPr>
            </a:lvl1pPr>
            <a:lvl2pPr lvl="1" rtl="0">
              <a:spcBef>
                <a:spcPts val="0"/>
              </a:spcBef>
              <a:spcAft>
                <a:spcPts val="0"/>
              </a:spcAft>
              <a:buClr>
                <a:schemeClr val="dk2"/>
              </a:buClr>
              <a:buSzPts val="2800"/>
              <a:buNone/>
              <a:defRPr b="1">
                <a:solidFill>
                  <a:schemeClr val="dk2"/>
                </a:solidFill>
              </a:defRPr>
            </a:lvl2pPr>
            <a:lvl3pPr lvl="2" rtl="0">
              <a:spcBef>
                <a:spcPts val="0"/>
              </a:spcBef>
              <a:spcAft>
                <a:spcPts val="0"/>
              </a:spcAft>
              <a:buClr>
                <a:schemeClr val="dk2"/>
              </a:buClr>
              <a:buSzPts val="2800"/>
              <a:buNone/>
              <a:defRPr b="1">
                <a:solidFill>
                  <a:schemeClr val="dk2"/>
                </a:solidFill>
              </a:defRPr>
            </a:lvl3pPr>
            <a:lvl4pPr lvl="3" rtl="0">
              <a:spcBef>
                <a:spcPts val="0"/>
              </a:spcBef>
              <a:spcAft>
                <a:spcPts val="0"/>
              </a:spcAft>
              <a:buClr>
                <a:schemeClr val="dk2"/>
              </a:buClr>
              <a:buSzPts val="2800"/>
              <a:buNone/>
              <a:defRPr b="1">
                <a:solidFill>
                  <a:schemeClr val="dk2"/>
                </a:solidFill>
              </a:defRPr>
            </a:lvl4pPr>
            <a:lvl5pPr lvl="4" rtl="0">
              <a:spcBef>
                <a:spcPts val="0"/>
              </a:spcBef>
              <a:spcAft>
                <a:spcPts val="0"/>
              </a:spcAft>
              <a:buClr>
                <a:schemeClr val="dk2"/>
              </a:buClr>
              <a:buSzPts val="2800"/>
              <a:buNone/>
              <a:defRPr b="1">
                <a:solidFill>
                  <a:schemeClr val="dk2"/>
                </a:solidFill>
              </a:defRPr>
            </a:lvl5pPr>
            <a:lvl6pPr lvl="5" rtl="0">
              <a:spcBef>
                <a:spcPts val="0"/>
              </a:spcBef>
              <a:spcAft>
                <a:spcPts val="0"/>
              </a:spcAft>
              <a:buClr>
                <a:schemeClr val="dk2"/>
              </a:buClr>
              <a:buSzPts val="2800"/>
              <a:buNone/>
              <a:defRPr b="1">
                <a:solidFill>
                  <a:schemeClr val="dk2"/>
                </a:solidFill>
              </a:defRPr>
            </a:lvl6pPr>
            <a:lvl7pPr lvl="6" rtl="0">
              <a:spcBef>
                <a:spcPts val="0"/>
              </a:spcBef>
              <a:spcAft>
                <a:spcPts val="0"/>
              </a:spcAft>
              <a:buClr>
                <a:schemeClr val="dk2"/>
              </a:buClr>
              <a:buSzPts val="2800"/>
              <a:buNone/>
              <a:defRPr b="1">
                <a:solidFill>
                  <a:schemeClr val="dk2"/>
                </a:solidFill>
              </a:defRPr>
            </a:lvl7pPr>
            <a:lvl8pPr lvl="7" rtl="0">
              <a:spcBef>
                <a:spcPts val="0"/>
              </a:spcBef>
              <a:spcAft>
                <a:spcPts val="0"/>
              </a:spcAft>
              <a:buClr>
                <a:schemeClr val="dk2"/>
              </a:buClr>
              <a:buSzPts val="2800"/>
              <a:buNone/>
              <a:defRPr b="1">
                <a:solidFill>
                  <a:schemeClr val="dk2"/>
                </a:solidFill>
              </a:defRPr>
            </a:lvl8pPr>
            <a:lvl9pPr lvl="8" rtl="0">
              <a:spcBef>
                <a:spcPts val="0"/>
              </a:spcBef>
              <a:spcAft>
                <a:spcPts val="0"/>
              </a:spcAft>
              <a:buClr>
                <a:schemeClr val="dk2"/>
              </a:buClr>
              <a:buSzPts val="2800"/>
              <a:buNone/>
              <a:defRPr b="1">
                <a:solidFill>
                  <a:schemeClr val="dk2"/>
                </a:solidFill>
              </a:defRPr>
            </a:lvl9pPr>
          </a:lstStyle>
          <a:p/>
        </p:txBody>
      </p:sp>
      <p:sp>
        <p:nvSpPr>
          <p:cNvPr id="167" name="Google Shape;167;p5"/>
          <p:cNvSpPr txBox="1"/>
          <p:nvPr>
            <p:ph idx="1" type="subTitle"/>
          </p:nvPr>
        </p:nvSpPr>
        <p:spPr>
          <a:xfrm>
            <a:off x="6181763" y="2371225"/>
            <a:ext cx="2232300" cy="1010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8" name="Google Shape;168;p5"/>
          <p:cNvSpPr txBox="1"/>
          <p:nvPr>
            <p:ph idx="3" type="subTitle"/>
          </p:nvPr>
        </p:nvSpPr>
        <p:spPr>
          <a:xfrm>
            <a:off x="729838" y="3361827"/>
            <a:ext cx="2232300" cy="1010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 name="Google Shape;169;p5"/>
          <p:cNvSpPr txBox="1"/>
          <p:nvPr>
            <p:ph idx="4" type="title"/>
          </p:nvPr>
        </p:nvSpPr>
        <p:spPr>
          <a:xfrm>
            <a:off x="713225" y="3688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0" name="Shape 170"/>
        <p:cNvGrpSpPr/>
        <p:nvPr/>
      </p:nvGrpSpPr>
      <p:grpSpPr>
        <a:xfrm>
          <a:off x="0" y="0"/>
          <a:ext cx="0" cy="0"/>
          <a:chOff x="0" y="0"/>
          <a:chExt cx="0" cy="0"/>
        </a:xfrm>
      </p:grpSpPr>
      <p:grpSp>
        <p:nvGrpSpPr>
          <p:cNvPr id="171" name="Google Shape;171;p6"/>
          <p:cNvGrpSpPr/>
          <p:nvPr/>
        </p:nvGrpSpPr>
        <p:grpSpPr>
          <a:xfrm flipH="1" rot="-9809644">
            <a:off x="7800552" y="199415"/>
            <a:ext cx="512535" cy="306753"/>
            <a:chOff x="1496834" y="4360951"/>
            <a:chExt cx="262802" cy="157262"/>
          </a:xfrm>
        </p:grpSpPr>
        <p:sp>
          <p:nvSpPr>
            <p:cNvPr id="172" name="Google Shape;172;p6"/>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6"/>
          <p:cNvGrpSpPr/>
          <p:nvPr/>
        </p:nvGrpSpPr>
        <p:grpSpPr>
          <a:xfrm flipH="1" rot="-310226">
            <a:off x="8499991" y="283198"/>
            <a:ext cx="631186" cy="743948"/>
            <a:chOff x="2441746" y="1158751"/>
            <a:chExt cx="470875" cy="554997"/>
          </a:xfrm>
        </p:grpSpPr>
        <p:sp>
          <p:nvSpPr>
            <p:cNvPr id="175" name="Google Shape;175;p6"/>
            <p:cNvSpPr/>
            <p:nvPr/>
          </p:nvSpPr>
          <p:spPr>
            <a:xfrm>
              <a:off x="2556582" y="1325947"/>
              <a:ext cx="356038" cy="387801"/>
            </a:xfrm>
            <a:custGeom>
              <a:rect b="b" l="l" r="r" t="t"/>
              <a:pathLst>
                <a:path extrusionOk="0" h="8510" w="7813">
                  <a:moveTo>
                    <a:pt x="2616" y="1"/>
                  </a:moveTo>
                  <a:cubicBezTo>
                    <a:pt x="875" y="1"/>
                    <a:pt x="0" y="1803"/>
                    <a:pt x="168" y="2387"/>
                  </a:cubicBezTo>
                  <a:cubicBezTo>
                    <a:pt x="323" y="2931"/>
                    <a:pt x="6015" y="8510"/>
                    <a:pt x="7474" y="8510"/>
                  </a:cubicBezTo>
                  <a:cubicBezTo>
                    <a:pt x="7686" y="8510"/>
                    <a:pt x="7809" y="8392"/>
                    <a:pt x="7812" y="8124"/>
                  </a:cubicBezTo>
                  <a:cubicBezTo>
                    <a:pt x="7812" y="8124"/>
                    <a:pt x="4809" y="220"/>
                    <a:pt x="2893" y="15"/>
                  </a:cubicBezTo>
                  <a:cubicBezTo>
                    <a:pt x="2798" y="5"/>
                    <a:pt x="2706" y="1"/>
                    <a:pt x="2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2635829" y="1341031"/>
              <a:ext cx="77196" cy="59378"/>
            </a:xfrm>
            <a:custGeom>
              <a:rect b="b" l="l" r="r" t="t"/>
              <a:pathLst>
                <a:path extrusionOk="0" h="1303" w="1694">
                  <a:moveTo>
                    <a:pt x="1693" y="1"/>
                  </a:moveTo>
                  <a:lnTo>
                    <a:pt x="1693" y="1"/>
                  </a:lnTo>
                  <a:cubicBezTo>
                    <a:pt x="1173" y="493"/>
                    <a:pt x="605" y="931"/>
                    <a:pt x="1" y="1303"/>
                  </a:cubicBezTo>
                  <a:cubicBezTo>
                    <a:pt x="1" y="1303"/>
                    <a:pt x="1396" y="1293"/>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2653236" y="1471543"/>
              <a:ext cx="78016" cy="59788"/>
            </a:xfrm>
            <a:custGeom>
              <a:rect b="b" l="l" r="r" t="t"/>
              <a:pathLst>
                <a:path extrusionOk="0" h="1312" w="1712">
                  <a:moveTo>
                    <a:pt x="1711" y="1"/>
                  </a:moveTo>
                  <a:lnTo>
                    <a:pt x="1711" y="1"/>
                  </a:lnTo>
                  <a:cubicBezTo>
                    <a:pt x="1181" y="494"/>
                    <a:pt x="614" y="931"/>
                    <a:pt x="0" y="1312"/>
                  </a:cubicBezTo>
                  <a:cubicBezTo>
                    <a:pt x="0" y="1312"/>
                    <a:pt x="1404" y="1303"/>
                    <a:pt x="1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2765521" y="1563093"/>
              <a:ext cx="77606" cy="59378"/>
            </a:xfrm>
            <a:custGeom>
              <a:rect b="b" l="l" r="r" t="t"/>
              <a:pathLst>
                <a:path extrusionOk="0" h="1303" w="1703">
                  <a:moveTo>
                    <a:pt x="1702" y="0"/>
                  </a:moveTo>
                  <a:cubicBezTo>
                    <a:pt x="1182" y="493"/>
                    <a:pt x="605" y="930"/>
                    <a:pt x="1" y="1302"/>
                  </a:cubicBezTo>
                  <a:cubicBezTo>
                    <a:pt x="1" y="1302"/>
                    <a:pt x="1395" y="1302"/>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a:off x="2537899" y="1176432"/>
              <a:ext cx="100983" cy="194083"/>
            </a:xfrm>
            <a:custGeom>
              <a:rect b="b" l="l" r="r" t="t"/>
              <a:pathLst>
                <a:path extrusionOk="0" h="4259" w="2216">
                  <a:moveTo>
                    <a:pt x="530" y="0"/>
                  </a:moveTo>
                  <a:cubicBezTo>
                    <a:pt x="1" y="0"/>
                    <a:pt x="448" y="1091"/>
                    <a:pt x="895" y="1753"/>
                  </a:cubicBezTo>
                  <a:cubicBezTo>
                    <a:pt x="1334" y="2395"/>
                    <a:pt x="1712" y="4258"/>
                    <a:pt x="2098" y="4258"/>
                  </a:cubicBezTo>
                  <a:cubicBezTo>
                    <a:pt x="2137" y="4258"/>
                    <a:pt x="2176" y="4239"/>
                    <a:pt x="2215" y="4198"/>
                  </a:cubicBezTo>
                  <a:cubicBezTo>
                    <a:pt x="2215" y="4198"/>
                    <a:pt x="1527" y="2999"/>
                    <a:pt x="1564" y="2208"/>
                  </a:cubicBezTo>
                  <a:cubicBezTo>
                    <a:pt x="1592" y="1427"/>
                    <a:pt x="1434" y="218"/>
                    <a:pt x="681" y="23"/>
                  </a:cubicBezTo>
                  <a:cubicBezTo>
                    <a:pt x="624" y="8"/>
                    <a:pt x="574"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a:off x="2441746" y="1237359"/>
              <a:ext cx="195404" cy="134796"/>
            </a:xfrm>
            <a:custGeom>
              <a:rect b="b" l="l" r="r" t="t"/>
              <a:pathLst>
                <a:path extrusionOk="0" h="2958" w="4288">
                  <a:moveTo>
                    <a:pt x="900" y="1"/>
                  </a:moveTo>
                  <a:cubicBezTo>
                    <a:pt x="814" y="1"/>
                    <a:pt x="731" y="17"/>
                    <a:pt x="652" y="53"/>
                  </a:cubicBezTo>
                  <a:cubicBezTo>
                    <a:pt x="1" y="341"/>
                    <a:pt x="1089" y="1122"/>
                    <a:pt x="1870" y="1448"/>
                  </a:cubicBezTo>
                  <a:cubicBezTo>
                    <a:pt x="2517" y="1729"/>
                    <a:pt x="3773" y="2958"/>
                    <a:pt x="4167" y="2958"/>
                  </a:cubicBezTo>
                  <a:cubicBezTo>
                    <a:pt x="4242" y="2958"/>
                    <a:pt x="4286" y="2912"/>
                    <a:pt x="4288" y="2806"/>
                  </a:cubicBezTo>
                  <a:cubicBezTo>
                    <a:pt x="4288" y="2806"/>
                    <a:pt x="3079" y="2164"/>
                    <a:pt x="2614" y="1448"/>
                  </a:cubicBezTo>
                  <a:cubicBezTo>
                    <a:pt x="2215" y="821"/>
                    <a:pt x="1502" y="1"/>
                    <a:pt x="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a:off x="2451088" y="1158751"/>
              <a:ext cx="175900" cy="194994"/>
            </a:xfrm>
            <a:custGeom>
              <a:rect b="b" l="l" r="r" t="t"/>
              <a:pathLst>
                <a:path extrusionOk="0" h="4279" w="3860">
                  <a:moveTo>
                    <a:pt x="879" y="0"/>
                  </a:moveTo>
                  <a:cubicBezTo>
                    <a:pt x="862" y="0"/>
                    <a:pt x="845" y="1"/>
                    <a:pt x="828" y="2"/>
                  </a:cubicBezTo>
                  <a:cubicBezTo>
                    <a:pt x="0" y="67"/>
                    <a:pt x="921" y="1257"/>
                    <a:pt x="1656" y="1880"/>
                  </a:cubicBezTo>
                  <a:cubicBezTo>
                    <a:pt x="2308" y="2426"/>
                    <a:pt x="3302" y="4279"/>
                    <a:pt x="3720" y="4279"/>
                  </a:cubicBezTo>
                  <a:cubicBezTo>
                    <a:pt x="3779" y="4279"/>
                    <a:pt x="3826" y="4242"/>
                    <a:pt x="3860" y="4159"/>
                  </a:cubicBezTo>
                  <a:cubicBezTo>
                    <a:pt x="3860" y="4159"/>
                    <a:pt x="2744" y="3052"/>
                    <a:pt x="2493" y="2150"/>
                  </a:cubicBezTo>
                  <a:cubicBezTo>
                    <a:pt x="2256" y="1267"/>
                    <a:pt x="1680" y="0"/>
                    <a:pt x="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 name="Google Shape;182;p6"/>
          <p:cNvSpPr/>
          <p:nvPr/>
        </p:nvSpPr>
        <p:spPr>
          <a:xfrm>
            <a:off x="-2163124" y="-2453051"/>
            <a:ext cx="3897150" cy="3897150"/>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6"/>
          <p:cNvGrpSpPr/>
          <p:nvPr/>
        </p:nvGrpSpPr>
        <p:grpSpPr>
          <a:xfrm rot="393983">
            <a:off x="-2156974" y="-802252"/>
            <a:ext cx="3094315" cy="3153169"/>
            <a:chOff x="-1523846" y="-382017"/>
            <a:chExt cx="1293778" cy="1318386"/>
          </a:xfrm>
        </p:grpSpPr>
        <p:sp>
          <p:nvSpPr>
            <p:cNvPr id="184" name="Google Shape;184;p6"/>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6"/>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6"/>
          <p:cNvGrpSpPr/>
          <p:nvPr/>
        </p:nvGrpSpPr>
        <p:grpSpPr>
          <a:xfrm rot="-626486">
            <a:off x="8119159" y="4206022"/>
            <a:ext cx="1316186" cy="1315711"/>
            <a:chOff x="-1200937" y="975514"/>
            <a:chExt cx="1135331" cy="1134921"/>
          </a:xfrm>
        </p:grpSpPr>
        <p:sp>
          <p:nvSpPr>
            <p:cNvPr id="187" name="Google Shape;187;p6"/>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6"/>
            <p:cNvGrpSpPr/>
            <p:nvPr/>
          </p:nvGrpSpPr>
          <p:grpSpPr>
            <a:xfrm>
              <a:off x="-1200937" y="975514"/>
              <a:ext cx="1135331" cy="1124531"/>
              <a:chOff x="-1200937" y="975514"/>
              <a:chExt cx="1135331" cy="1124531"/>
            </a:xfrm>
          </p:grpSpPr>
          <p:sp>
            <p:nvSpPr>
              <p:cNvPr id="189" name="Google Shape;189;p6"/>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6"/>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6"/>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6"/>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0" name="Google Shape;200;p6"/>
          <p:cNvGrpSpPr/>
          <p:nvPr/>
        </p:nvGrpSpPr>
        <p:grpSpPr>
          <a:xfrm flipH="1" rot="4850691">
            <a:off x="132766" y="4451198"/>
            <a:ext cx="512528" cy="306748"/>
            <a:chOff x="1496834" y="4360951"/>
            <a:chExt cx="262802" cy="157262"/>
          </a:xfrm>
        </p:grpSpPr>
        <p:sp>
          <p:nvSpPr>
            <p:cNvPr id="201" name="Google Shape;201;p6"/>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6"/>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6"/>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04" name="Shape 204"/>
        <p:cNvGrpSpPr/>
        <p:nvPr/>
      </p:nvGrpSpPr>
      <p:grpSpPr>
        <a:xfrm>
          <a:off x="0" y="0"/>
          <a:ext cx="0" cy="0"/>
          <a:chOff x="0" y="0"/>
          <a:chExt cx="0" cy="0"/>
        </a:xfrm>
      </p:grpSpPr>
      <p:grpSp>
        <p:nvGrpSpPr>
          <p:cNvPr id="205" name="Google Shape;205;p7"/>
          <p:cNvGrpSpPr/>
          <p:nvPr/>
        </p:nvGrpSpPr>
        <p:grpSpPr>
          <a:xfrm flipH="1" rot="368051">
            <a:off x="1169156" y="4722496"/>
            <a:ext cx="512534" cy="306750"/>
            <a:chOff x="1496834" y="4360951"/>
            <a:chExt cx="262802" cy="157262"/>
          </a:xfrm>
        </p:grpSpPr>
        <p:sp>
          <p:nvSpPr>
            <p:cNvPr id="206" name="Google Shape;206;p7"/>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7"/>
          <p:cNvGrpSpPr/>
          <p:nvPr/>
        </p:nvGrpSpPr>
        <p:grpSpPr>
          <a:xfrm flipH="1" rot="161">
            <a:off x="166710" y="105352"/>
            <a:ext cx="695640" cy="769290"/>
            <a:chOff x="-836924" y="162317"/>
            <a:chExt cx="325507" cy="360003"/>
          </a:xfrm>
        </p:grpSpPr>
        <p:sp>
          <p:nvSpPr>
            <p:cNvPr id="209" name="Google Shape;209;p7"/>
            <p:cNvSpPr/>
            <p:nvPr/>
          </p:nvSpPr>
          <p:spPr>
            <a:xfrm>
              <a:off x="-730974" y="316344"/>
              <a:ext cx="126730" cy="126776"/>
            </a:xfrm>
            <a:custGeom>
              <a:rect b="b" l="l" r="r" t="t"/>
              <a:pathLst>
                <a:path extrusionOk="0" h="2782" w="2781">
                  <a:moveTo>
                    <a:pt x="1395" y="1"/>
                  </a:moveTo>
                  <a:cubicBezTo>
                    <a:pt x="623" y="1"/>
                    <a:pt x="0" y="624"/>
                    <a:pt x="0" y="1396"/>
                  </a:cubicBezTo>
                  <a:cubicBezTo>
                    <a:pt x="0" y="2158"/>
                    <a:pt x="623" y="2781"/>
                    <a:pt x="1395" y="2781"/>
                  </a:cubicBezTo>
                  <a:cubicBezTo>
                    <a:pt x="2158" y="2781"/>
                    <a:pt x="2781" y="2158"/>
                    <a:pt x="2781" y="1396"/>
                  </a:cubicBezTo>
                  <a:cubicBezTo>
                    <a:pt x="2781" y="624"/>
                    <a:pt x="2158" y="1"/>
                    <a:pt x="1395" y="1"/>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836924" y="162317"/>
              <a:ext cx="325507" cy="360003"/>
            </a:xfrm>
            <a:custGeom>
              <a:rect b="b" l="l" r="r" t="t"/>
              <a:pathLst>
                <a:path extrusionOk="0" h="7900" w="7143">
                  <a:moveTo>
                    <a:pt x="2170" y="0"/>
                  </a:moveTo>
                  <a:cubicBezTo>
                    <a:pt x="1858" y="0"/>
                    <a:pt x="1536" y="77"/>
                    <a:pt x="1237" y="238"/>
                  </a:cubicBezTo>
                  <a:cubicBezTo>
                    <a:pt x="391" y="693"/>
                    <a:pt x="0" y="1651"/>
                    <a:pt x="307" y="2451"/>
                  </a:cubicBezTo>
                  <a:cubicBezTo>
                    <a:pt x="382" y="2665"/>
                    <a:pt x="447" y="2888"/>
                    <a:pt x="484" y="3121"/>
                  </a:cubicBezTo>
                  <a:lnTo>
                    <a:pt x="1023" y="5752"/>
                  </a:lnTo>
                  <a:cubicBezTo>
                    <a:pt x="1042" y="5845"/>
                    <a:pt x="1060" y="5948"/>
                    <a:pt x="1088" y="6041"/>
                  </a:cubicBezTo>
                  <a:lnTo>
                    <a:pt x="1088" y="6050"/>
                  </a:lnTo>
                  <a:cubicBezTo>
                    <a:pt x="1135" y="6217"/>
                    <a:pt x="1200" y="6394"/>
                    <a:pt x="1284" y="6552"/>
                  </a:cubicBezTo>
                  <a:cubicBezTo>
                    <a:pt x="1749" y="7420"/>
                    <a:pt x="2664" y="7899"/>
                    <a:pt x="3647" y="7899"/>
                  </a:cubicBezTo>
                  <a:cubicBezTo>
                    <a:pt x="4139" y="7899"/>
                    <a:pt x="4647" y="7780"/>
                    <a:pt x="5124" y="7528"/>
                  </a:cubicBezTo>
                  <a:cubicBezTo>
                    <a:pt x="6547" y="6766"/>
                    <a:pt x="7142" y="5092"/>
                    <a:pt x="6445" y="3799"/>
                  </a:cubicBezTo>
                  <a:cubicBezTo>
                    <a:pt x="6398" y="3706"/>
                    <a:pt x="6352" y="3632"/>
                    <a:pt x="6296" y="3548"/>
                  </a:cubicBezTo>
                  <a:cubicBezTo>
                    <a:pt x="6156" y="3344"/>
                    <a:pt x="5989" y="3167"/>
                    <a:pt x="5784" y="3009"/>
                  </a:cubicBezTo>
                  <a:lnTo>
                    <a:pt x="3599" y="712"/>
                  </a:lnTo>
                  <a:cubicBezTo>
                    <a:pt x="3281" y="255"/>
                    <a:pt x="2741" y="0"/>
                    <a:pt x="2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819972" y="178996"/>
              <a:ext cx="288185" cy="326555"/>
            </a:xfrm>
            <a:custGeom>
              <a:rect b="b" l="l" r="r" t="t"/>
              <a:pathLst>
                <a:path extrusionOk="0" h="7166" w="6324">
                  <a:moveTo>
                    <a:pt x="1799" y="1"/>
                  </a:moveTo>
                  <a:cubicBezTo>
                    <a:pt x="1542" y="1"/>
                    <a:pt x="1282" y="61"/>
                    <a:pt x="1042" y="188"/>
                  </a:cubicBezTo>
                  <a:cubicBezTo>
                    <a:pt x="335" y="560"/>
                    <a:pt x="0" y="1397"/>
                    <a:pt x="251" y="2150"/>
                  </a:cubicBezTo>
                  <a:cubicBezTo>
                    <a:pt x="326" y="2355"/>
                    <a:pt x="382" y="2559"/>
                    <a:pt x="428" y="2764"/>
                  </a:cubicBezTo>
                  <a:lnTo>
                    <a:pt x="949" y="5163"/>
                  </a:lnTo>
                  <a:cubicBezTo>
                    <a:pt x="967" y="5247"/>
                    <a:pt x="986" y="5340"/>
                    <a:pt x="1005" y="5423"/>
                  </a:cubicBezTo>
                  <a:lnTo>
                    <a:pt x="1005" y="5433"/>
                  </a:lnTo>
                  <a:cubicBezTo>
                    <a:pt x="1051" y="5591"/>
                    <a:pt x="1116" y="5749"/>
                    <a:pt x="1191" y="5898"/>
                  </a:cubicBezTo>
                  <a:cubicBezTo>
                    <a:pt x="1628" y="6709"/>
                    <a:pt x="2471" y="7166"/>
                    <a:pt x="3358" y="7166"/>
                  </a:cubicBezTo>
                  <a:cubicBezTo>
                    <a:pt x="3773" y="7166"/>
                    <a:pt x="4197" y="7066"/>
                    <a:pt x="4594" y="6856"/>
                  </a:cubicBezTo>
                  <a:cubicBezTo>
                    <a:pt x="5831" y="6195"/>
                    <a:pt x="6324" y="4689"/>
                    <a:pt x="5682" y="3499"/>
                  </a:cubicBezTo>
                  <a:cubicBezTo>
                    <a:pt x="5645" y="3424"/>
                    <a:pt x="5598" y="3350"/>
                    <a:pt x="5552" y="3275"/>
                  </a:cubicBezTo>
                  <a:cubicBezTo>
                    <a:pt x="5422" y="3089"/>
                    <a:pt x="5264" y="2922"/>
                    <a:pt x="5087" y="2782"/>
                  </a:cubicBezTo>
                  <a:lnTo>
                    <a:pt x="3106" y="653"/>
                  </a:lnTo>
                  <a:cubicBezTo>
                    <a:pt x="2787" y="230"/>
                    <a:pt x="2298" y="1"/>
                    <a:pt x="1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730974" y="311376"/>
              <a:ext cx="128416" cy="136938"/>
            </a:xfrm>
            <a:custGeom>
              <a:rect b="b" l="l" r="r" t="t"/>
              <a:pathLst>
                <a:path extrusionOk="0" h="3005" w="2818">
                  <a:moveTo>
                    <a:pt x="876" y="0"/>
                  </a:moveTo>
                  <a:cubicBezTo>
                    <a:pt x="766" y="0"/>
                    <a:pt x="661" y="23"/>
                    <a:pt x="567" y="73"/>
                  </a:cubicBezTo>
                  <a:cubicBezTo>
                    <a:pt x="0" y="380"/>
                    <a:pt x="56" y="1589"/>
                    <a:pt x="400" y="2249"/>
                  </a:cubicBezTo>
                  <a:cubicBezTo>
                    <a:pt x="657" y="2722"/>
                    <a:pt x="1121" y="3004"/>
                    <a:pt x="1573" y="3004"/>
                  </a:cubicBezTo>
                  <a:cubicBezTo>
                    <a:pt x="1743" y="3004"/>
                    <a:pt x="1910" y="2965"/>
                    <a:pt x="2065" y="2881"/>
                  </a:cubicBezTo>
                  <a:cubicBezTo>
                    <a:pt x="2641" y="2574"/>
                    <a:pt x="2818" y="1793"/>
                    <a:pt x="2464" y="1142"/>
                  </a:cubicBezTo>
                  <a:cubicBezTo>
                    <a:pt x="2176" y="597"/>
                    <a:pt x="1445" y="0"/>
                    <a:pt x="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7"/>
          <p:cNvGrpSpPr/>
          <p:nvPr/>
        </p:nvGrpSpPr>
        <p:grpSpPr>
          <a:xfrm rot="-827426">
            <a:off x="228421" y="4384893"/>
            <a:ext cx="611100" cy="591761"/>
            <a:chOff x="4865706" y="4363643"/>
            <a:chExt cx="398874" cy="386251"/>
          </a:xfrm>
        </p:grpSpPr>
        <p:sp>
          <p:nvSpPr>
            <p:cNvPr id="214" name="Google Shape;214;p7"/>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7"/>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7"/>
          <p:cNvGrpSpPr/>
          <p:nvPr/>
        </p:nvGrpSpPr>
        <p:grpSpPr>
          <a:xfrm flipH="1" rot="-2463812">
            <a:off x="8467676" y="275537"/>
            <a:ext cx="499964" cy="299203"/>
            <a:chOff x="1496834" y="4360951"/>
            <a:chExt cx="262802" cy="157262"/>
          </a:xfrm>
        </p:grpSpPr>
        <p:sp>
          <p:nvSpPr>
            <p:cNvPr id="221" name="Google Shape;221;p7"/>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7"/>
          <p:cNvGrpSpPr/>
          <p:nvPr/>
        </p:nvGrpSpPr>
        <p:grpSpPr>
          <a:xfrm flipH="1" rot="-5114084">
            <a:off x="162725" y="1277100"/>
            <a:ext cx="540640" cy="323551"/>
            <a:chOff x="1496834" y="4360951"/>
            <a:chExt cx="262802" cy="157262"/>
          </a:xfrm>
        </p:grpSpPr>
        <p:sp>
          <p:nvSpPr>
            <p:cNvPr id="224" name="Google Shape;224;p7"/>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 name="Google Shape;226;p7"/>
          <p:cNvSpPr txBox="1"/>
          <p:nvPr>
            <p:ph idx="1" type="body"/>
          </p:nvPr>
        </p:nvSpPr>
        <p:spPr>
          <a:xfrm>
            <a:off x="868675" y="1540178"/>
            <a:ext cx="3884400" cy="2867100"/>
          </a:xfrm>
          <a:prstGeom prst="rect">
            <a:avLst/>
          </a:prstGeom>
        </p:spPr>
        <p:txBody>
          <a:bodyPr anchorCtr="0" anchor="ctr" bIns="91425" lIns="91425" spcFirstLastPara="1" rIns="91425" wrap="square" tIns="91425">
            <a:noAutofit/>
          </a:bodyPr>
          <a:lstStyle>
            <a:lvl1pPr indent="-342900" lvl="0" marL="457200" rtl="0">
              <a:lnSpc>
                <a:spcPct val="100000"/>
              </a:lnSpc>
              <a:spcBef>
                <a:spcPts val="0"/>
              </a:spcBef>
              <a:spcAft>
                <a:spcPts val="0"/>
              </a:spcAft>
              <a:buClr>
                <a:schemeClr val="lt2"/>
              </a:buClr>
              <a:buSzPts val="1800"/>
              <a:buFont typeface="Montserrat"/>
              <a:buChar char="●"/>
              <a:defRPr sz="1400"/>
            </a:lvl1pPr>
            <a:lvl2pPr indent="-317500" lvl="1" marL="914400" rtl="0">
              <a:lnSpc>
                <a:spcPct val="100000"/>
              </a:lnSpc>
              <a:spcBef>
                <a:spcPts val="0"/>
              </a:spcBef>
              <a:spcAft>
                <a:spcPts val="0"/>
              </a:spcAft>
              <a:buSzPts val="1400"/>
              <a:buFont typeface="Montserrat"/>
              <a:buChar char="○"/>
              <a:defRPr/>
            </a:lvl2pPr>
            <a:lvl3pPr indent="-317500" lvl="2" marL="1371600" rtl="0">
              <a:lnSpc>
                <a:spcPct val="100000"/>
              </a:lnSpc>
              <a:spcBef>
                <a:spcPts val="0"/>
              </a:spcBef>
              <a:spcAft>
                <a:spcPts val="0"/>
              </a:spcAft>
              <a:buSzPts val="1400"/>
              <a:buFont typeface="Montserrat"/>
              <a:buChar char="■"/>
              <a:defRPr/>
            </a:lvl3pPr>
            <a:lvl4pPr indent="-317500" lvl="3" marL="1828800" rtl="0">
              <a:lnSpc>
                <a:spcPct val="100000"/>
              </a:lnSpc>
              <a:spcBef>
                <a:spcPts val="0"/>
              </a:spcBef>
              <a:spcAft>
                <a:spcPts val="0"/>
              </a:spcAft>
              <a:buSzPts val="1400"/>
              <a:buFont typeface="Montserrat"/>
              <a:buChar char="●"/>
              <a:defRPr/>
            </a:lvl4pPr>
            <a:lvl5pPr indent="-317500" lvl="4" marL="2286000" rtl="0">
              <a:lnSpc>
                <a:spcPct val="100000"/>
              </a:lnSpc>
              <a:spcBef>
                <a:spcPts val="0"/>
              </a:spcBef>
              <a:spcAft>
                <a:spcPts val="0"/>
              </a:spcAft>
              <a:buSzPts val="1400"/>
              <a:buFont typeface="Montserrat"/>
              <a:buChar char="○"/>
              <a:defRPr/>
            </a:lvl5pPr>
            <a:lvl6pPr indent="-317500" lvl="5" marL="2743200" rtl="0">
              <a:lnSpc>
                <a:spcPct val="100000"/>
              </a:lnSpc>
              <a:spcBef>
                <a:spcPts val="0"/>
              </a:spcBef>
              <a:spcAft>
                <a:spcPts val="0"/>
              </a:spcAft>
              <a:buSzPts val="1400"/>
              <a:buFont typeface="Montserrat"/>
              <a:buChar char="■"/>
              <a:defRPr/>
            </a:lvl6pPr>
            <a:lvl7pPr indent="-317500" lvl="6" marL="3200400" rtl="0">
              <a:lnSpc>
                <a:spcPct val="100000"/>
              </a:lnSpc>
              <a:spcBef>
                <a:spcPts val="0"/>
              </a:spcBef>
              <a:spcAft>
                <a:spcPts val="0"/>
              </a:spcAft>
              <a:buSzPts val="1400"/>
              <a:buFont typeface="Montserrat"/>
              <a:buChar char="●"/>
              <a:defRPr/>
            </a:lvl7pPr>
            <a:lvl8pPr indent="-317500" lvl="7" marL="3657600" rtl="0">
              <a:lnSpc>
                <a:spcPct val="100000"/>
              </a:lnSpc>
              <a:spcBef>
                <a:spcPts val="0"/>
              </a:spcBef>
              <a:spcAft>
                <a:spcPts val="0"/>
              </a:spcAft>
              <a:buSzPts val="1400"/>
              <a:buFont typeface="Montserrat"/>
              <a:buChar char="○"/>
              <a:defRPr/>
            </a:lvl8pPr>
            <a:lvl9pPr indent="-317500" lvl="8" marL="4114800" rtl="0">
              <a:lnSpc>
                <a:spcPct val="100000"/>
              </a:lnSpc>
              <a:spcBef>
                <a:spcPts val="0"/>
              </a:spcBef>
              <a:spcAft>
                <a:spcPts val="0"/>
              </a:spcAft>
              <a:buSzPts val="1400"/>
              <a:buFont typeface="Montserrat"/>
              <a:buChar char="■"/>
              <a:defRPr/>
            </a:lvl9pPr>
          </a:lstStyle>
          <a:p/>
        </p:txBody>
      </p:sp>
      <p:sp>
        <p:nvSpPr>
          <p:cNvPr id="227" name="Google Shape;227;p7"/>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8" name="Shape 228"/>
        <p:cNvGrpSpPr/>
        <p:nvPr/>
      </p:nvGrpSpPr>
      <p:grpSpPr>
        <a:xfrm>
          <a:off x="0" y="0"/>
          <a:ext cx="0" cy="0"/>
          <a:chOff x="0" y="0"/>
          <a:chExt cx="0" cy="0"/>
        </a:xfrm>
      </p:grpSpPr>
      <p:sp>
        <p:nvSpPr>
          <p:cNvPr id="229" name="Google Shape;229;p8"/>
          <p:cNvSpPr/>
          <p:nvPr/>
        </p:nvSpPr>
        <p:spPr>
          <a:xfrm>
            <a:off x="6478527" y="1111273"/>
            <a:ext cx="4626205" cy="4626241"/>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 name="Google Shape;230;p8"/>
          <p:cNvGrpSpPr/>
          <p:nvPr/>
        </p:nvGrpSpPr>
        <p:grpSpPr>
          <a:xfrm rot="-907878">
            <a:off x="7324705" y="3162781"/>
            <a:ext cx="2933857" cy="2347454"/>
            <a:chOff x="4519055" y="4062471"/>
            <a:chExt cx="1959145" cy="1567562"/>
          </a:xfrm>
        </p:grpSpPr>
        <p:sp>
          <p:nvSpPr>
            <p:cNvPr id="231" name="Google Shape;231;p8"/>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8"/>
          <p:cNvGrpSpPr/>
          <p:nvPr/>
        </p:nvGrpSpPr>
        <p:grpSpPr>
          <a:xfrm rot="4122259">
            <a:off x="100278" y="4451202"/>
            <a:ext cx="512534" cy="306747"/>
            <a:chOff x="1496834" y="4360951"/>
            <a:chExt cx="262802" cy="157262"/>
          </a:xfrm>
        </p:grpSpPr>
        <p:sp>
          <p:nvSpPr>
            <p:cNvPr id="234" name="Google Shape;234;p8"/>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8"/>
          <p:cNvGrpSpPr/>
          <p:nvPr/>
        </p:nvGrpSpPr>
        <p:grpSpPr>
          <a:xfrm rot="-161">
            <a:off x="7935411" y="3690027"/>
            <a:ext cx="695640" cy="769290"/>
            <a:chOff x="-836924" y="162317"/>
            <a:chExt cx="325507" cy="360003"/>
          </a:xfrm>
        </p:grpSpPr>
        <p:sp>
          <p:nvSpPr>
            <p:cNvPr id="237" name="Google Shape;237;p8"/>
            <p:cNvSpPr/>
            <p:nvPr/>
          </p:nvSpPr>
          <p:spPr>
            <a:xfrm>
              <a:off x="-730974" y="316344"/>
              <a:ext cx="126730" cy="126776"/>
            </a:xfrm>
            <a:custGeom>
              <a:rect b="b" l="l" r="r" t="t"/>
              <a:pathLst>
                <a:path extrusionOk="0" h="2782" w="2781">
                  <a:moveTo>
                    <a:pt x="1395" y="1"/>
                  </a:moveTo>
                  <a:cubicBezTo>
                    <a:pt x="623" y="1"/>
                    <a:pt x="0" y="624"/>
                    <a:pt x="0" y="1396"/>
                  </a:cubicBezTo>
                  <a:cubicBezTo>
                    <a:pt x="0" y="2158"/>
                    <a:pt x="623" y="2781"/>
                    <a:pt x="1395" y="2781"/>
                  </a:cubicBezTo>
                  <a:cubicBezTo>
                    <a:pt x="2158" y="2781"/>
                    <a:pt x="2781" y="2158"/>
                    <a:pt x="2781" y="1396"/>
                  </a:cubicBezTo>
                  <a:cubicBezTo>
                    <a:pt x="2781" y="624"/>
                    <a:pt x="2158" y="1"/>
                    <a:pt x="1395" y="1"/>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a:off x="-836924" y="162317"/>
              <a:ext cx="325507" cy="360003"/>
            </a:xfrm>
            <a:custGeom>
              <a:rect b="b" l="l" r="r" t="t"/>
              <a:pathLst>
                <a:path extrusionOk="0" h="7900" w="7143">
                  <a:moveTo>
                    <a:pt x="2170" y="0"/>
                  </a:moveTo>
                  <a:cubicBezTo>
                    <a:pt x="1858" y="0"/>
                    <a:pt x="1536" y="77"/>
                    <a:pt x="1237" y="238"/>
                  </a:cubicBezTo>
                  <a:cubicBezTo>
                    <a:pt x="391" y="693"/>
                    <a:pt x="0" y="1651"/>
                    <a:pt x="307" y="2451"/>
                  </a:cubicBezTo>
                  <a:cubicBezTo>
                    <a:pt x="382" y="2665"/>
                    <a:pt x="447" y="2888"/>
                    <a:pt x="484" y="3121"/>
                  </a:cubicBezTo>
                  <a:lnTo>
                    <a:pt x="1023" y="5752"/>
                  </a:lnTo>
                  <a:cubicBezTo>
                    <a:pt x="1042" y="5845"/>
                    <a:pt x="1060" y="5948"/>
                    <a:pt x="1088" y="6041"/>
                  </a:cubicBezTo>
                  <a:lnTo>
                    <a:pt x="1088" y="6050"/>
                  </a:lnTo>
                  <a:cubicBezTo>
                    <a:pt x="1135" y="6217"/>
                    <a:pt x="1200" y="6394"/>
                    <a:pt x="1284" y="6552"/>
                  </a:cubicBezTo>
                  <a:cubicBezTo>
                    <a:pt x="1749" y="7420"/>
                    <a:pt x="2664" y="7899"/>
                    <a:pt x="3647" y="7899"/>
                  </a:cubicBezTo>
                  <a:cubicBezTo>
                    <a:pt x="4139" y="7899"/>
                    <a:pt x="4647" y="7780"/>
                    <a:pt x="5124" y="7528"/>
                  </a:cubicBezTo>
                  <a:cubicBezTo>
                    <a:pt x="6547" y="6766"/>
                    <a:pt x="7142" y="5092"/>
                    <a:pt x="6445" y="3799"/>
                  </a:cubicBezTo>
                  <a:cubicBezTo>
                    <a:pt x="6398" y="3706"/>
                    <a:pt x="6352" y="3632"/>
                    <a:pt x="6296" y="3548"/>
                  </a:cubicBezTo>
                  <a:cubicBezTo>
                    <a:pt x="6156" y="3344"/>
                    <a:pt x="5989" y="3167"/>
                    <a:pt x="5784" y="3009"/>
                  </a:cubicBezTo>
                  <a:lnTo>
                    <a:pt x="3599" y="712"/>
                  </a:lnTo>
                  <a:cubicBezTo>
                    <a:pt x="3281" y="255"/>
                    <a:pt x="2741" y="0"/>
                    <a:pt x="2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a:off x="-819972" y="178996"/>
              <a:ext cx="288185" cy="326555"/>
            </a:xfrm>
            <a:custGeom>
              <a:rect b="b" l="l" r="r" t="t"/>
              <a:pathLst>
                <a:path extrusionOk="0" h="7166" w="6324">
                  <a:moveTo>
                    <a:pt x="1799" y="1"/>
                  </a:moveTo>
                  <a:cubicBezTo>
                    <a:pt x="1542" y="1"/>
                    <a:pt x="1282" y="61"/>
                    <a:pt x="1042" y="188"/>
                  </a:cubicBezTo>
                  <a:cubicBezTo>
                    <a:pt x="335" y="560"/>
                    <a:pt x="0" y="1397"/>
                    <a:pt x="251" y="2150"/>
                  </a:cubicBezTo>
                  <a:cubicBezTo>
                    <a:pt x="326" y="2355"/>
                    <a:pt x="382" y="2559"/>
                    <a:pt x="428" y="2764"/>
                  </a:cubicBezTo>
                  <a:lnTo>
                    <a:pt x="949" y="5163"/>
                  </a:lnTo>
                  <a:cubicBezTo>
                    <a:pt x="967" y="5247"/>
                    <a:pt x="986" y="5340"/>
                    <a:pt x="1005" y="5423"/>
                  </a:cubicBezTo>
                  <a:lnTo>
                    <a:pt x="1005" y="5433"/>
                  </a:lnTo>
                  <a:cubicBezTo>
                    <a:pt x="1051" y="5591"/>
                    <a:pt x="1116" y="5749"/>
                    <a:pt x="1191" y="5898"/>
                  </a:cubicBezTo>
                  <a:cubicBezTo>
                    <a:pt x="1628" y="6709"/>
                    <a:pt x="2471" y="7166"/>
                    <a:pt x="3358" y="7166"/>
                  </a:cubicBezTo>
                  <a:cubicBezTo>
                    <a:pt x="3773" y="7166"/>
                    <a:pt x="4197" y="7066"/>
                    <a:pt x="4594" y="6856"/>
                  </a:cubicBezTo>
                  <a:cubicBezTo>
                    <a:pt x="5831" y="6195"/>
                    <a:pt x="6324" y="4689"/>
                    <a:pt x="5682" y="3499"/>
                  </a:cubicBezTo>
                  <a:cubicBezTo>
                    <a:pt x="5645" y="3424"/>
                    <a:pt x="5598" y="3350"/>
                    <a:pt x="5552" y="3275"/>
                  </a:cubicBezTo>
                  <a:cubicBezTo>
                    <a:pt x="5422" y="3089"/>
                    <a:pt x="5264" y="2922"/>
                    <a:pt x="5087" y="2782"/>
                  </a:cubicBezTo>
                  <a:lnTo>
                    <a:pt x="3106" y="653"/>
                  </a:lnTo>
                  <a:cubicBezTo>
                    <a:pt x="2787" y="230"/>
                    <a:pt x="2298" y="1"/>
                    <a:pt x="1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730974" y="311376"/>
              <a:ext cx="128416" cy="136938"/>
            </a:xfrm>
            <a:custGeom>
              <a:rect b="b" l="l" r="r" t="t"/>
              <a:pathLst>
                <a:path extrusionOk="0" h="3005" w="2818">
                  <a:moveTo>
                    <a:pt x="876" y="0"/>
                  </a:moveTo>
                  <a:cubicBezTo>
                    <a:pt x="766" y="0"/>
                    <a:pt x="661" y="23"/>
                    <a:pt x="567" y="73"/>
                  </a:cubicBezTo>
                  <a:cubicBezTo>
                    <a:pt x="0" y="380"/>
                    <a:pt x="56" y="1589"/>
                    <a:pt x="400" y="2249"/>
                  </a:cubicBezTo>
                  <a:cubicBezTo>
                    <a:pt x="657" y="2722"/>
                    <a:pt x="1121" y="3004"/>
                    <a:pt x="1573" y="3004"/>
                  </a:cubicBezTo>
                  <a:cubicBezTo>
                    <a:pt x="1743" y="3004"/>
                    <a:pt x="1910" y="2965"/>
                    <a:pt x="2065" y="2881"/>
                  </a:cubicBezTo>
                  <a:cubicBezTo>
                    <a:pt x="2641" y="2574"/>
                    <a:pt x="2818" y="1793"/>
                    <a:pt x="2464" y="1142"/>
                  </a:cubicBezTo>
                  <a:cubicBezTo>
                    <a:pt x="2176" y="597"/>
                    <a:pt x="1445" y="0"/>
                    <a:pt x="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 name="Google Shape;241;p8"/>
          <p:cNvSpPr txBox="1"/>
          <p:nvPr>
            <p:ph type="title"/>
          </p:nvPr>
        </p:nvSpPr>
        <p:spPr>
          <a:xfrm>
            <a:off x="713225" y="2605575"/>
            <a:ext cx="5986800" cy="19989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6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2" name="Shape 242"/>
        <p:cNvGrpSpPr/>
        <p:nvPr/>
      </p:nvGrpSpPr>
      <p:grpSpPr>
        <a:xfrm>
          <a:off x="0" y="0"/>
          <a:ext cx="0" cy="0"/>
          <a:chOff x="0" y="0"/>
          <a:chExt cx="0" cy="0"/>
        </a:xfrm>
      </p:grpSpPr>
      <p:sp>
        <p:nvSpPr>
          <p:cNvPr id="243" name="Google Shape;243;p9"/>
          <p:cNvSpPr/>
          <p:nvPr/>
        </p:nvSpPr>
        <p:spPr>
          <a:xfrm>
            <a:off x="7284782" y="-2364211"/>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9"/>
          <p:cNvGrpSpPr/>
          <p:nvPr/>
        </p:nvGrpSpPr>
        <p:grpSpPr>
          <a:xfrm rot="3599896">
            <a:off x="-253877" y="-316573"/>
            <a:ext cx="1316234" cy="1315759"/>
            <a:chOff x="-1200937" y="975514"/>
            <a:chExt cx="1135331" cy="1134921"/>
          </a:xfrm>
        </p:grpSpPr>
        <p:sp>
          <p:nvSpPr>
            <p:cNvPr id="245" name="Google Shape;245;p9"/>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 name="Google Shape;246;p9"/>
            <p:cNvGrpSpPr/>
            <p:nvPr/>
          </p:nvGrpSpPr>
          <p:grpSpPr>
            <a:xfrm>
              <a:off x="-1200937" y="975514"/>
              <a:ext cx="1135331" cy="1124531"/>
              <a:chOff x="-1200937" y="975514"/>
              <a:chExt cx="1135331" cy="1124531"/>
            </a:xfrm>
          </p:grpSpPr>
          <p:sp>
            <p:nvSpPr>
              <p:cNvPr id="247" name="Google Shape;247;p9"/>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9"/>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9"/>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9"/>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9"/>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9"/>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9"/>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9"/>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9"/>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9"/>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9"/>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 name="Google Shape;258;p9"/>
          <p:cNvGrpSpPr/>
          <p:nvPr/>
        </p:nvGrpSpPr>
        <p:grpSpPr>
          <a:xfrm rot="310226">
            <a:off x="215523" y="4232598"/>
            <a:ext cx="631186" cy="743948"/>
            <a:chOff x="2441746" y="1158751"/>
            <a:chExt cx="470875" cy="554997"/>
          </a:xfrm>
        </p:grpSpPr>
        <p:sp>
          <p:nvSpPr>
            <p:cNvPr id="259" name="Google Shape;259;p9"/>
            <p:cNvSpPr/>
            <p:nvPr/>
          </p:nvSpPr>
          <p:spPr>
            <a:xfrm>
              <a:off x="2556582" y="1325947"/>
              <a:ext cx="356038" cy="387801"/>
            </a:xfrm>
            <a:custGeom>
              <a:rect b="b" l="l" r="r" t="t"/>
              <a:pathLst>
                <a:path extrusionOk="0" h="8510" w="7813">
                  <a:moveTo>
                    <a:pt x="2616" y="1"/>
                  </a:moveTo>
                  <a:cubicBezTo>
                    <a:pt x="875" y="1"/>
                    <a:pt x="0" y="1803"/>
                    <a:pt x="168" y="2387"/>
                  </a:cubicBezTo>
                  <a:cubicBezTo>
                    <a:pt x="323" y="2931"/>
                    <a:pt x="6015" y="8510"/>
                    <a:pt x="7474" y="8510"/>
                  </a:cubicBezTo>
                  <a:cubicBezTo>
                    <a:pt x="7686" y="8510"/>
                    <a:pt x="7809" y="8392"/>
                    <a:pt x="7812" y="8124"/>
                  </a:cubicBezTo>
                  <a:cubicBezTo>
                    <a:pt x="7812" y="8124"/>
                    <a:pt x="4809" y="220"/>
                    <a:pt x="2893" y="15"/>
                  </a:cubicBezTo>
                  <a:cubicBezTo>
                    <a:pt x="2798" y="5"/>
                    <a:pt x="2706" y="1"/>
                    <a:pt x="2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
            <p:cNvSpPr/>
            <p:nvPr/>
          </p:nvSpPr>
          <p:spPr>
            <a:xfrm>
              <a:off x="2635829" y="1341031"/>
              <a:ext cx="77196" cy="59378"/>
            </a:xfrm>
            <a:custGeom>
              <a:rect b="b" l="l" r="r" t="t"/>
              <a:pathLst>
                <a:path extrusionOk="0" h="1303" w="1694">
                  <a:moveTo>
                    <a:pt x="1693" y="1"/>
                  </a:moveTo>
                  <a:lnTo>
                    <a:pt x="1693" y="1"/>
                  </a:lnTo>
                  <a:cubicBezTo>
                    <a:pt x="1173" y="493"/>
                    <a:pt x="605" y="931"/>
                    <a:pt x="1" y="1303"/>
                  </a:cubicBezTo>
                  <a:cubicBezTo>
                    <a:pt x="1" y="1303"/>
                    <a:pt x="1396" y="1293"/>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9"/>
            <p:cNvSpPr/>
            <p:nvPr/>
          </p:nvSpPr>
          <p:spPr>
            <a:xfrm>
              <a:off x="2653236" y="1471543"/>
              <a:ext cx="78016" cy="59788"/>
            </a:xfrm>
            <a:custGeom>
              <a:rect b="b" l="l" r="r" t="t"/>
              <a:pathLst>
                <a:path extrusionOk="0" h="1312" w="1712">
                  <a:moveTo>
                    <a:pt x="1711" y="1"/>
                  </a:moveTo>
                  <a:lnTo>
                    <a:pt x="1711" y="1"/>
                  </a:lnTo>
                  <a:cubicBezTo>
                    <a:pt x="1181" y="494"/>
                    <a:pt x="614" y="931"/>
                    <a:pt x="0" y="1312"/>
                  </a:cubicBezTo>
                  <a:cubicBezTo>
                    <a:pt x="0" y="1312"/>
                    <a:pt x="1404" y="1303"/>
                    <a:pt x="1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9"/>
            <p:cNvSpPr/>
            <p:nvPr/>
          </p:nvSpPr>
          <p:spPr>
            <a:xfrm>
              <a:off x="2765521" y="1563093"/>
              <a:ext cx="77606" cy="59378"/>
            </a:xfrm>
            <a:custGeom>
              <a:rect b="b" l="l" r="r" t="t"/>
              <a:pathLst>
                <a:path extrusionOk="0" h="1303" w="1703">
                  <a:moveTo>
                    <a:pt x="1702" y="0"/>
                  </a:moveTo>
                  <a:cubicBezTo>
                    <a:pt x="1182" y="493"/>
                    <a:pt x="605" y="930"/>
                    <a:pt x="1" y="1302"/>
                  </a:cubicBezTo>
                  <a:cubicBezTo>
                    <a:pt x="1" y="1302"/>
                    <a:pt x="1395" y="1302"/>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
            <p:cNvSpPr/>
            <p:nvPr/>
          </p:nvSpPr>
          <p:spPr>
            <a:xfrm>
              <a:off x="2537899" y="1176432"/>
              <a:ext cx="100983" cy="194083"/>
            </a:xfrm>
            <a:custGeom>
              <a:rect b="b" l="l" r="r" t="t"/>
              <a:pathLst>
                <a:path extrusionOk="0" h="4259" w="2216">
                  <a:moveTo>
                    <a:pt x="530" y="0"/>
                  </a:moveTo>
                  <a:cubicBezTo>
                    <a:pt x="1" y="0"/>
                    <a:pt x="448" y="1091"/>
                    <a:pt x="895" y="1753"/>
                  </a:cubicBezTo>
                  <a:cubicBezTo>
                    <a:pt x="1334" y="2395"/>
                    <a:pt x="1712" y="4258"/>
                    <a:pt x="2098" y="4258"/>
                  </a:cubicBezTo>
                  <a:cubicBezTo>
                    <a:pt x="2137" y="4258"/>
                    <a:pt x="2176" y="4239"/>
                    <a:pt x="2215" y="4198"/>
                  </a:cubicBezTo>
                  <a:cubicBezTo>
                    <a:pt x="2215" y="4198"/>
                    <a:pt x="1527" y="2999"/>
                    <a:pt x="1564" y="2208"/>
                  </a:cubicBezTo>
                  <a:cubicBezTo>
                    <a:pt x="1592" y="1427"/>
                    <a:pt x="1434" y="218"/>
                    <a:pt x="681" y="23"/>
                  </a:cubicBezTo>
                  <a:cubicBezTo>
                    <a:pt x="624" y="8"/>
                    <a:pt x="574"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9"/>
            <p:cNvSpPr/>
            <p:nvPr/>
          </p:nvSpPr>
          <p:spPr>
            <a:xfrm>
              <a:off x="2441746" y="1237359"/>
              <a:ext cx="195404" cy="134796"/>
            </a:xfrm>
            <a:custGeom>
              <a:rect b="b" l="l" r="r" t="t"/>
              <a:pathLst>
                <a:path extrusionOk="0" h="2958" w="4288">
                  <a:moveTo>
                    <a:pt x="900" y="1"/>
                  </a:moveTo>
                  <a:cubicBezTo>
                    <a:pt x="814" y="1"/>
                    <a:pt x="731" y="17"/>
                    <a:pt x="652" y="53"/>
                  </a:cubicBezTo>
                  <a:cubicBezTo>
                    <a:pt x="1" y="341"/>
                    <a:pt x="1089" y="1122"/>
                    <a:pt x="1870" y="1448"/>
                  </a:cubicBezTo>
                  <a:cubicBezTo>
                    <a:pt x="2517" y="1729"/>
                    <a:pt x="3773" y="2958"/>
                    <a:pt x="4167" y="2958"/>
                  </a:cubicBezTo>
                  <a:cubicBezTo>
                    <a:pt x="4242" y="2958"/>
                    <a:pt x="4286" y="2912"/>
                    <a:pt x="4288" y="2806"/>
                  </a:cubicBezTo>
                  <a:cubicBezTo>
                    <a:pt x="4288" y="2806"/>
                    <a:pt x="3079" y="2164"/>
                    <a:pt x="2614" y="1448"/>
                  </a:cubicBezTo>
                  <a:cubicBezTo>
                    <a:pt x="2215" y="821"/>
                    <a:pt x="1502" y="1"/>
                    <a:pt x="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9"/>
            <p:cNvSpPr/>
            <p:nvPr/>
          </p:nvSpPr>
          <p:spPr>
            <a:xfrm>
              <a:off x="2451088" y="1158751"/>
              <a:ext cx="175900" cy="194994"/>
            </a:xfrm>
            <a:custGeom>
              <a:rect b="b" l="l" r="r" t="t"/>
              <a:pathLst>
                <a:path extrusionOk="0" h="4279" w="3860">
                  <a:moveTo>
                    <a:pt x="879" y="0"/>
                  </a:moveTo>
                  <a:cubicBezTo>
                    <a:pt x="862" y="0"/>
                    <a:pt x="845" y="1"/>
                    <a:pt x="828" y="2"/>
                  </a:cubicBezTo>
                  <a:cubicBezTo>
                    <a:pt x="0" y="67"/>
                    <a:pt x="921" y="1257"/>
                    <a:pt x="1656" y="1880"/>
                  </a:cubicBezTo>
                  <a:cubicBezTo>
                    <a:pt x="2308" y="2426"/>
                    <a:pt x="3302" y="4279"/>
                    <a:pt x="3720" y="4279"/>
                  </a:cubicBezTo>
                  <a:cubicBezTo>
                    <a:pt x="3779" y="4279"/>
                    <a:pt x="3826" y="4242"/>
                    <a:pt x="3860" y="4159"/>
                  </a:cubicBezTo>
                  <a:cubicBezTo>
                    <a:pt x="3860" y="4159"/>
                    <a:pt x="2744" y="3052"/>
                    <a:pt x="2493" y="2150"/>
                  </a:cubicBezTo>
                  <a:cubicBezTo>
                    <a:pt x="2256" y="1267"/>
                    <a:pt x="1680" y="0"/>
                    <a:pt x="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 name="Google Shape;266;p9"/>
          <p:cNvGrpSpPr/>
          <p:nvPr/>
        </p:nvGrpSpPr>
        <p:grpSpPr>
          <a:xfrm rot="-827426">
            <a:off x="4574666" y="282680"/>
            <a:ext cx="611100" cy="591761"/>
            <a:chOff x="4865706" y="4363643"/>
            <a:chExt cx="398874" cy="386251"/>
          </a:xfrm>
        </p:grpSpPr>
        <p:sp>
          <p:nvSpPr>
            <p:cNvPr id="267" name="Google Shape;267;p9"/>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9"/>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9"/>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9"/>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9"/>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9"/>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9"/>
          <p:cNvGrpSpPr/>
          <p:nvPr/>
        </p:nvGrpSpPr>
        <p:grpSpPr>
          <a:xfrm rot="-10216635">
            <a:off x="1087474" y="4718916"/>
            <a:ext cx="499988" cy="299201"/>
            <a:chOff x="1496834" y="4360951"/>
            <a:chExt cx="262802" cy="157262"/>
          </a:xfrm>
        </p:grpSpPr>
        <p:sp>
          <p:nvSpPr>
            <p:cNvPr id="274" name="Google Shape;274;p9"/>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9"/>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9"/>
          <p:cNvGrpSpPr/>
          <p:nvPr/>
        </p:nvGrpSpPr>
        <p:grpSpPr>
          <a:xfrm rot="2699764">
            <a:off x="8160570" y="633371"/>
            <a:ext cx="540652" cy="323551"/>
            <a:chOff x="1496834" y="4360951"/>
            <a:chExt cx="262802" cy="157262"/>
          </a:xfrm>
        </p:grpSpPr>
        <p:sp>
          <p:nvSpPr>
            <p:cNvPr id="277" name="Google Shape;277;p9"/>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9"/>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 name="Google Shape;279;p9"/>
          <p:cNvGrpSpPr/>
          <p:nvPr/>
        </p:nvGrpSpPr>
        <p:grpSpPr>
          <a:xfrm rot="-2234920">
            <a:off x="5014787" y="179539"/>
            <a:ext cx="540648" cy="323552"/>
            <a:chOff x="1496834" y="4360951"/>
            <a:chExt cx="262802" cy="157262"/>
          </a:xfrm>
        </p:grpSpPr>
        <p:sp>
          <p:nvSpPr>
            <p:cNvPr id="280" name="Google Shape;280;p9"/>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9"/>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9"/>
          <p:cNvSpPr txBox="1"/>
          <p:nvPr>
            <p:ph type="title"/>
          </p:nvPr>
        </p:nvSpPr>
        <p:spPr>
          <a:xfrm>
            <a:off x="713225" y="1240200"/>
            <a:ext cx="44112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83" name="Google Shape;283;p9"/>
          <p:cNvSpPr txBox="1"/>
          <p:nvPr>
            <p:ph idx="1" type="subTitle"/>
          </p:nvPr>
        </p:nvSpPr>
        <p:spPr>
          <a:xfrm>
            <a:off x="713225" y="2221525"/>
            <a:ext cx="3471900" cy="1681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2"/>
        </a:solidFill>
      </p:bgPr>
    </p:bg>
    <p:spTree>
      <p:nvGrpSpPr>
        <p:cNvPr id="284" name="Shape 284"/>
        <p:cNvGrpSpPr/>
        <p:nvPr/>
      </p:nvGrpSpPr>
      <p:grpSpPr>
        <a:xfrm>
          <a:off x="0" y="0"/>
          <a:ext cx="0" cy="0"/>
          <a:chOff x="0" y="0"/>
          <a:chExt cx="0" cy="0"/>
        </a:xfrm>
      </p:grpSpPr>
      <p:sp>
        <p:nvSpPr>
          <p:cNvPr id="285" name="Google Shape;285;p10"/>
          <p:cNvSpPr/>
          <p:nvPr/>
        </p:nvSpPr>
        <p:spPr>
          <a:xfrm>
            <a:off x="7055582" y="-3973234"/>
            <a:ext cx="6296315" cy="6296364"/>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 name="Google Shape;286;p10"/>
          <p:cNvGrpSpPr/>
          <p:nvPr/>
        </p:nvGrpSpPr>
        <p:grpSpPr>
          <a:xfrm rot="4569748">
            <a:off x="7103144" y="-1494172"/>
            <a:ext cx="3094212" cy="3153064"/>
            <a:chOff x="-1523846" y="-382017"/>
            <a:chExt cx="1293778" cy="1318386"/>
          </a:xfrm>
        </p:grpSpPr>
        <p:sp>
          <p:nvSpPr>
            <p:cNvPr id="287" name="Google Shape;287;p10"/>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0"/>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10"/>
          <p:cNvGrpSpPr/>
          <p:nvPr/>
        </p:nvGrpSpPr>
        <p:grpSpPr>
          <a:xfrm rot="9871625">
            <a:off x="-1036698" y="-1243641"/>
            <a:ext cx="2933768" cy="2347383"/>
            <a:chOff x="4519055" y="4062471"/>
            <a:chExt cx="1959145" cy="1567562"/>
          </a:xfrm>
        </p:grpSpPr>
        <p:sp>
          <p:nvSpPr>
            <p:cNvPr id="290" name="Google Shape;290;p10"/>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 name="Google Shape;292;p10"/>
          <p:cNvGrpSpPr/>
          <p:nvPr/>
        </p:nvGrpSpPr>
        <p:grpSpPr>
          <a:xfrm rot="-3769777">
            <a:off x="7951807" y="386535"/>
            <a:ext cx="450633" cy="450936"/>
            <a:chOff x="1100120" y="4881637"/>
            <a:chExt cx="283126" cy="283309"/>
          </a:xfrm>
        </p:grpSpPr>
        <p:sp>
          <p:nvSpPr>
            <p:cNvPr id="293" name="Google Shape;293;p10"/>
            <p:cNvSpPr/>
            <p:nvPr/>
          </p:nvSpPr>
          <p:spPr>
            <a:xfrm>
              <a:off x="1100120" y="4881637"/>
              <a:ext cx="283126" cy="283309"/>
            </a:xfrm>
            <a:custGeom>
              <a:rect b="b" l="l" r="r" t="t"/>
              <a:pathLst>
                <a:path extrusionOk="0" h="6217" w="6213">
                  <a:moveTo>
                    <a:pt x="3778" y="1"/>
                  </a:moveTo>
                  <a:cubicBezTo>
                    <a:pt x="2780" y="1"/>
                    <a:pt x="1680" y="655"/>
                    <a:pt x="977" y="1767"/>
                  </a:cubicBezTo>
                  <a:cubicBezTo>
                    <a:pt x="0" y="3320"/>
                    <a:pt x="168" y="5171"/>
                    <a:pt x="1339" y="5914"/>
                  </a:cubicBezTo>
                  <a:cubicBezTo>
                    <a:pt x="1669" y="6119"/>
                    <a:pt x="2041" y="6216"/>
                    <a:pt x="2428" y="6216"/>
                  </a:cubicBezTo>
                  <a:cubicBezTo>
                    <a:pt x="3430" y="6216"/>
                    <a:pt x="4531" y="5565"/>
                    <a:pt x="5236" y="4445"/>
                  </a:cubicBezTo>
                  <a:cubicBezTo>
                    <a:pt x="6212" y="2901"/>
                    <a:pt x="6045" y="1042"/>
                    <a:pt x="4864" y="307"/>
                  </a:cubicBezTo>
                  <a:cubicBezTo>
                    <a:pt x="4537" y="99"/>
                    <a:pt x="4165" y="1"/>
                    <a:pt x="37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0"/>
            <p:cNvSpPr/>
            <p:nvPr/>
          </p:nvSpPr>
          <p:spPr>
            <a:xfrm>
              <a:off x="1149700" y="4990550"/>
              <a:ext cx="144958" cy="127140"/>
            </a:xfrm>
            <a:custGeom>
              <a:rect b="b" l="l" r="r" t="t"/>
              <a:pathLst>
                <a:path extrusionOk="0" h="2790" w="3181">
                  <a:moveTo>
                    <a:pt x="1593" y="0"/>
                  </a:moveTo>
                  <a:cubicBezTo>
                    <a:pt x="1129" y="0"/>
                    <a:pt x="674" y="230"/>
                    <a:pt x="410" y="651"/>
                  </a:cubicBezTo>
                  <a:cubicBezTo>
                    <a:pt x="0" y="1302"/>
                    <a:pt x="196" y="2167"/>
                    <a:pt x="847" y="2576"/>
                  </a:cubicBezTo>
                  <a:cubicBezTo>
                    <a:pt x="1080" y="2721"/>
                    <a:pt x="1338" y="2790"/>
                    <a:pt x="1592" y="2790"/>
                  </a:cubicBezTo>
                  <a:cubicBezTo>
                    <a:pt x="2056" y="2790"/>
                    <a:pt x="2507" y="2559"/>
                    <a:pt x="2772" y="2139"/>
                  </a:cubicBezTo>
                  <a:cubicBezTo>
                    <a:pt x="3181" y="1479"/>
                    <a:pt x="2985" y="623"/>
                    <a:pt x="2334" y="214"/>
                  </a:cubicBezTo>
                  <a:cubicBezTo>
                    <a:pt x="2104" y="69"/>
                    <a:pt x="1847" y="0"/>
                    <a:pt x="1593" y="0"/>
                  </a:cubicBezTo>
                  <a:close/>
                </a:path>
              </a:pathLst>
            </a:custGeom>
            <a:solidFill>
              <a:srgbClr val="FBC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10"/>
          <p:cNvGrpSpPr/>
          <p:nvPr/>
        </p:nvGrpSpPr>
        <p:grpSpPr>
          <a:xfrm rot="-161">
            <a:off x="82374" y="4219739"/>
            <a:ext cx="695640" cy="769290"/>
            <a:chOff x="-836924" y="162317"/>
            <a:chExt cx="325507" cy="360003"/>
          </a:xfrm>
        </p:grpSpPr>
        <p:sp>
          <p:nvSpPr>
            <p:cNvPr id="296" name="Google Shape;296;p10"/>
            <p:cNvSpPr/>
            <p:nvPr/>
          </p:nvSpPr>
          <p:spPr>
            <a:xfrm>
              <a:off x="-730974" y="316344"/>
              <a:ext cx="126730" cy="126776"/>
            </a:xfrm>
            <a:custGeom>
              <a:rect b="b" l="l" r="r" t="t"/>
              <a:pathLst>
                <a:path extrusionOk="0" h="2782" w="2781">
                  <a:moveTo>
                    <a:pt x="1395" y="1"/>
                  </a:moveTo>
                  <a:cubicBezTo>
                    <a:pt x="623" y="1"/>
                    <a:pt x="0" y="624"/>
                    <a:pt x="0" y="1396"/>
                  </a:cubicBezTo>
                  <a:cubicBezTo>
                    <a:pt x="0" y="2158"/>
                    <a:pt x="623" y="2781"/>
                    <a:pt x="1395" y="2781"/>
                  </a:cubicBezTo>
                  <a:cubicBezTo>
                    <a:pt x="2158" y="2781"/>
                    <a:pt x="2781" y="2158"/>
                    <a:pt x="2781" y="1396"/>
                  </a:cubicBezTo>
                  <a:cubicBezTo>
                    <a:pt x="2781" y="624"/>
                    <a:pt x="2158" y="1"/>
                    <a:pt x="1395" y="1"/>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0"/>
            <p:cNvSpPr/>
            <p:nvPr/>
          </p:nvSpPr>
          <p:spPr>
            <a:xfrm>
              <a:off x="-836924" y="162317"/>
              <a:ext cx="325507" cy="360003"/>
            </a:xfrm>
            <a:custGeom>
              <a:rect b="b" l="l" r="r" t="t"/>
              <a:pathLst>
                <a:path extrusionOk="0" h="7900" w="7143">
                  <a:moveTo>
                    <a:pt x="2170" y="0"/>
                  </a:moveTo>
                  <a:cubicBezTo>
                    <a:pt x="1858" y="0"/>
                    <a:pt x="1536" y="77"/>
                    <a:pt x="1237" y="238"/>
                  </a:cubicBezTo>
                  <a:cubicBezTo>
                    <a:pt x="391" y="693"/>
                    <a:pt x="0" y="1651"/>
                    <a:pt x="307" y="2451"/>
                  </a:cubicBezTo>
                  <a:cubicBezTo>
                    <a:pt x="382" y="2665"/>
                    <a:pt x="447" y="2888"/>
                    <a:pt x="484" y="3121"/>
                  </a:cubicBezTo>
                  <a:lnTo>
                    <a:pt x="1023" y="5752"/>
                  </a:lnTo>
                  <a:cubicBezTo>
                    <a:pt x="1042" y="5845"/>
                    <a:pt x="1060" y="5948"/>
                    <a:pt x="1088" y="6041"/>
                  </a:cubicBezTo>
                  <a:lnTo>
                    <a:pt x="1088" y="6050"/>
                  </a:lnTo>
                  <a:cubicBezTo>
                    <a:pt x="1135" y="6217"/>
                    <a:pt x="1200" y="6394"/>
                    <a:pt x="1284" y="6552"/>
                  </a:cubicBezTo>
                  <a:cubicBezTo>
                    <a:pt x="1749" y="7420"/>
                    <a:pt x="2664" y="7899"/>
                    <a:pt x="3647" y="7899"/>
                  </a:cubicBezTo>
                  <a:cubicBezTo>
                    <a:pt x="4139" y="7899"/>
                    <a:pt x="4647" y="7780"/>
                    <a:pt x="5124" y="7528"/>
                  </a:cubicBezTo>
                  <a:cubicBezTo>
                    <a:pt x="6547" y="6766"/>
                    <a:pt x="7142" y="5092"/>
                    <a:pt x="6445" y="3799"/>
                  </a:cubicBezTo>
                  <a:cubicBezTo>
                    <a:pt x="6398" y="3706"/>
                    <a:pt x="6352" y="3632"/>
                    <a:pt x="6296" y="3548"/>
                  </a:cubicBezTo>
                  <a:cubicBezTo>
                    <a:pt x="6156" y="3344"/>
                    <a:pt x="5989" y="3167"/>
                    <a:pt x="5784" y="3009"/>
                  </a:cubicBezTo>
                  <a:lnTo>
                    <a:pt x="3599" y="712"/>
                  </a:lnTo>
                  <a:cubicBezTo>
                    <a:pt x="3281" y="255"/>
                    <a:pt x="2741" y="0"/>
                    <a:pt x="2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0"/>
            <p:cNvSpPr/>
            <p:nvPr/>
          </p:nvSpPr>
          <p:spPr>
            <a:xfrm>
              <a:off x="-819972" y="178996"/>
              <a:ext cx="288185" cy="326555"/>
            </a:xfrm>
            <a:custGeom>
              <a:rect b="b" l="l" r="r" t="t"/>
              <a:pathLst>
                <a:path extrusionOk="0" h="7166" w="6324">
                  <a:moveTo>
                    <a:pt x="1799" y="1"/>
                  </a:moveTo>
                  <a:cubicBezTo>
                    <a:pt x="1542" y="1"/>
                    <a:pt x="1282" y="61"/>
                    <a:pt x="1042" y="188"/>
                  </a:cubicBezTo>
                  <a:cubicBezTo>
                    <a:pt x="335" y="560"/>
                    <a:pt x="0" y="1397"/>
                    <a:pt x="251" y="2150"/>
                  </a:cubicBezTo>
                  <a:cubicBezTo>
                    <a:pt x="326" y="2355"/>
                    <a:pt x="382" y="2559"/>
                    <a:pt x="428" y="2764"/>
                  </a:cubicBezTo>
                  <a:lnTo>
                    <a:pt x="949" y="5163"/>
                  </a:lnTo>
                  <a:cubicBezTo>
                    <a:pt x="967" y="5247"/>
                    <a:pt x="986" y="5340"/>
                    <a:pt x="1005" y="5423"/>
                  </a:cubicBezTo>
                  <a:lnTo>
                    <a:pt x="1005" y="5433"/>
                  </a:lnTo>
                  <a:cubicBezTo>
                    <a:pt x="1051" y="5591"/>
                    <a:pt x="1116" y="5749"/>
                    <a:pt x="1191" y="5898"/>
                  </a:cubicBezTo>
                  <a:cubicBezTo>
                    <a:pt x="1628" y="6709"/>
                    <a:pt x="2471" y="7166"/>
                    <a:pt x="3358" y="7166"/>
                  </a:cubicBezTo>
                  <a:cubicBezTo>
                    <a:pt x="3773" y="7166"/>
                    <a:pt x="4197" y="7066"/>
                    <a:pt x="4594" y="6856"/>
                  </a:cubicBezTo>
                  <a:cubicBezTo>
                    <a:pt x="5831" y="6195"/>
                    <a:pt x="6324" y="4689"/>
                    <a:pt x="5682" y="3499"/>
                  </a:cubicBezTo>
                  <a:cubicBezTo>
                    <a:pt x="5645" y="3424"/>
                    <a:pt x="5598" y="3350"/>
                    <a:pt x="5552" y="3275"/>
                  </a:cubicBezTo>
                  <a:cubicBezTo>
                    <a:pt x="5422" y="3089"/>
                    <a:pt x="5264" y="2922"/>
                    <a:pt x="5087" y="2782"/>
                  </a:cubicBezTo>
                  <a:lnTo>
                    <a:pt x="3106" y="653"/>
                  </a:lnTo>
                  <a:cubicBezTo>
                    <a:pt x="2787" y="230"/>
                    <a:pt x="2298" y="1"/>
                    <a:pt x="1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0"/>
            <p:cNvSpPr/>
            <p:nvPr/>
          </p:nvSpPr>
          <p:spPr>
            <a:xfrm>
              <a:off x="-730974" y="311376"/>
              <a:ext cx="128416" cy="136938"/>
            </a:xfrm>
            <a:custGeom>
              <a:rect b="b" l="l" r="r" t="t"/>
              <a:pathLst>
                <a:path extrusionOk="0" h="3005" w="2818">
                  <a:moveTo>
                    <a:pt x="876" y="0"/>
                  </a:moveTo>
                  <a:cubicBezTo>
                    <a:pt x="766" y="0"/>
                    <a:pt x="661" y="23"/>
                    <a:pt x="567" y="73"/>
                  </a:cubicBezTo>
                  <a:cubicBezTo>
                    <a:pt x="0" y="380"/>
                    <a:pt x="56" y="1589"/>
                    <a:pt x="400" y="2249"/>
                  </a:cubicBezTo>
                  <a:cubicBezTo>
                    <a:pt x="657" y="2722"/>
                    <a:pt x="1121" y="3004"/>
                    <a:pt x="1573" y="3004"/>
                  </a:cubicBezTo>
                  <a:cubicBezTo>
                    <a:pt x="1743" y="3004"/>
                    <a:pt x="1910" y="2965"/>
                    <a:pt x="2065" y="2881"/>
                  </a:cubicBezTo>
                  <a:cubicBezTo>
                    <a:pt x="2641" y="2574"/>
                    <a:pt x="2818" y="1793"/>
                    <a:pt x="2464" y="1142"/>
                  </a:cubicBezTo>
                  <a:cubicBezTo>
                    <a:pt x="2176" y="597"/>
                    <a:pt x="1445" y="0"/>
                    <a:pt x="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10"/>
          <p:cNvGrpSpPr/>
          <p:nvPr/>
        </p:nvGrpSpPr>
        <p:grpSpPr>
          <a:xfrm rot="4954591">
            <a:off x="8568091" y="2409806"/>
            <a:ext cx="540648" cy="323553"/>
            <a:chOff x="1496834" y="4360951"/>
            <a:chExt cx="262802" cy="157262"/>
          </a:xfrm>
        </p:grpSpPr>
        <p:sp>
          <p:nvSpPr>
            <p:cNvPr id="301" name="Google Shape;301;p10"/>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0"/>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10"/>
          <p:cNvSpPr txBox="1"/>
          <p:nvPr>
            <p:ph type="title"/>
          </p:nvPr>
        </p:nvSpPr>
        <p:spPr>
          <a:xfrm>
            <a:off x="713225" y="1124575"/>
            <a:ext cx="4030200" cy="28950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000">
                <a:solidFill>
                  <a:schemeClr val="lt1"/>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800"/>
              <a:buFont typeface="Montserrat Alternates"/>
              <a:buNone/>
              <a:defRPr b="1" sz="3800">
                <a:solidFill>
                  <a:schemeClr val="dk1"/>
                </a:solidFill>
                <a:latin typeface="Montserrat Alternates"/>
                <a:ea typeface="Montserrat Alternates"/>
                <a:cs typeface="Montserrat Alternates"/>
                <a:sym typeface="Montserrat Alternate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mc:AlternateContent>
    <mc:Choice Requires="p14">
      <p:transition p14:dur="100">
        <p:push/>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hyperlink" Target="https://www.sciencedirect.com/science/article/pii/S1573521418302616"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readwrite.com/iot-agriculture-costs-it4/" TargetMode="External"/><Relationship Id="rId4" Type="http://schemas.openxmlformats.org/officeDocument/2006/relationships/hyperlink" Target="https://ourworldindata.org/farm-size"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5.png"/><Relationship Id="rId9" Type="http://schemas.openxmlformats.org/officeDocument/2006/relationships/image" Target="../media/image19.png"/><Relationship Id="rId5" Type="http://schemas.openxmlformats.org/officeDocument/2006/relationships/image" Target="../media/image24.png"/><Relationship Id="rId6" Type="http://schemas.openxmlformats.org/officeDocument/2006/relationships/image" Target="../media/image34.png"/><Relationship Id="rId7" Type="http://schemas.openxmlformats.org/officeDocument/2006/relationships/image" Target="../media/image8.png"/><Relationship Id="rId8" Type="http://schemas.openxmlformats.org/officeDocument/2006/relationships/image" Target="../media/image12.png"/><Relationship Id="rId11" Type="http://schemas.openxmlformats.org/officeDocument/2006/relationships/image" Target="../media/image21.png"/><Relationship Id="rId10" Type="http://schemas.openxmlformats.org/officeDocument/2006/relationships/image" Target="../media/image16.png"/><Relationship Id="rId13" Type="http://schemas.openxmlformats.org/officeDocument/2006/relationships/image" Target="../media/image47.png"/><Relationship Id="rId12"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image" Target="../media/image25.png"/><Relationship Id="rId5"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0.png"/><Relationship Id="rId4" Type="http://schemas.openxmlformats.org/officeDocument/2006/relationships/image" Target="../media/image22.png"/><Relationship Id="rId5"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hyperlink" Target="http://drive.google.com/file/d/1aSyE1PJXv_77zZwZ-bMm8KNOE3LF_roc/view" TargetMode="External"/><Relationship Id="rId4" Type="http://schemas.openxmlformats.org/officeDocument/2006/relationships/image" Target="../media/image17.png"/><Relationship Id="rId5" Type="http://schemas.openxmlformats.org/officeDocument/2006/relationships/image" Target="../media/image4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0.png"/><Relationship Id="rId4" Type="http://schemas.openxmlformats.org/officeDocument/2006/relationships/image" Target="../media/image27.png"/><Relationship Id="rId5"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48.png"/><Relationship Id="rId4" Type="http://schemas.openxmlformats.org/officeDocument/2006/relationships/image" Target="../media/image1.jpg"/><Relationship Id="rId5" Type="http://schemas.openxmlformats.org/officeDocument/2006/relationships/image" Target="../media/image9.jpg"/><Relationship Id="rId6" Type="http://schemas.openxmlformats.org/officeDocument/2006/relationships/hyperlink" Target="https://www.syngenta.com/en/innovation-agriculture/challenges-modern-agricultur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35.png"/><Relationship Id="rId4" Type="http://schemas.openxmlformats.org/officeDocument/2006/relationships/image" Target="../media/image3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6.png"/><Relationship Id="rId4" Type="http://schemas.openxmlformats.org/officeDocument/2006/relationships/image" Target="../media/image3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2.png"/><Relationship Id="rId4" Type="http://schemas.openxmlformats.org/officeDocument/2006/relationships/image" Target="../media/image41.png"/><Relationship Id="rId5" Type="http://schemas.openxmlformats.org/officeDocument/2006/relationships/image" Target="../media/image3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0.png"/><Relationship Id="rId4" Type="http://schemas.openxmlformats.org/officeDocument/2006/relationships/image" Target="../media/image22.png"/><Relationship Id="rId5" Type="http://schemas.openxmlformats.org/officeDocument/2006/relationships/image" Target="../media/image39.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 Id="rId3" Type="http://schemas.openxmlformats.org/officeDocument/2006/relationships/image" Target="../media/image43.png"/><Relationship Id="rId4" Type="http://schemas.openxmlformats.org/officeDocument/2006/relationships/image" Target="../media/image4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 Id="rId3" Type="http://schemas.openxmlformats.org/officeDocument/2006/relationships/image" Target="../media/image42.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5.png"/><Relationship Id="rId4" Type="http://schemas.openxmlformats.org/officeDocument/2006/relationships/image" Target="../media/image46.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drive.google.com/file/d/1OolVMnDJEKIylqIOfZD1V4qKcvbEOGXO/view" TargetMode="Externa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26.jpg"/><Relationship Id="rId4" Type="http://schemas.openxmlformats.org/officeDocument/2006/relationships/image" Target="../media/image15.png"/><Relationship Id="rId5"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 name="Shape 875"/>
        <p:cNvGrpSpPr/>
        <p:nvPr/>
      </p:nvGrpSpPr>
      <p:grpSpPr>
        <a:xfrm>
          <a:off x="0" y="0"/>
          <a:ext cx="0" cy="0"/>
          <a:chOff x="0" y="0"/>
          <a:chExt cx="0" cy="0"/>
        </a:xfrm>
      </p:grpSpPr>
      <p:sp>
        <p:nvSpPr>
          <p:cNvPr id="876" name="Google Shape;876;p27"/>
          <p:cNvSpPr txBox="1"/>
          <p:nvPr>
            <p:ph type="ctrTitle"/>
          </p:nvPr>
        </p:nvSpPr>
        <p:spPr>
          <a:xfrm>
            <a:off x="3793950" y="722875"/>
            <a:ext cx="4657200" cy="2455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Demo 3  Presentation</a:t>
            </a:r>
            <a:endParaRPr/>
          </a:p>
        </p:txBody>
      </p:sp>
      <p:sp>
        <p:nvSpPr>
          <p:cNvPr id="877" name="Google Shape;877;p27"/>
          <p:cNvSpPr txBox="1"/>
          <p:nvPr>
            <p:ph idx="1" type="subTitle"/>
          </p:nvPr>
        </p:nvSpPr>
        <p:spPr>
          <a:xfrm>
            <a:off x="5534025" y="3138925"/>
            <a:ext cx="29175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Group 13 - FarmFriend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36"/>
          <p:cNvSpPr txBox="1"/>
          <p:nvPr>
            <p:ph idx="1" type="body"/>
          </p:nvPr>
        </p:nvSpPr>
        <p:spPr>
          <a:xfrm>
            <a:off x="713225" y="1152475"/>
            <a:ext cx="7717800" cy="3416400"/>
          </a:xfrm>
          <a:prstGeom prst="rect">
            <a:avLst/>
          </a:prstGeom>
        </p:spPr>
        <p:txBody>
          <a:bodyPr anchorCtr="0" anchor="t" bIns="91425" lIns="91425" spcFirstLastPara="1" rIns="91425" wrap="square" tIns="91425">
            <a:noAutofit/>
          </a:bodyPr>
          <a:lstStyle/>
          <a:p>
            <a:pPr indent="0" lvl="0" marL="914400" rtl="0" algn="r">
              <a:spcBef>
                <a:spcPts val="0"/>
              </a:spcBef>
              <a:spcAft>
                <a:spcPts val="1200"/>
              </a:spcAft>
              <a:buNone/>
            </a:pPr>
            <a:r>
              <a:rPr lang="en"/>
              <a:t>			</a:t>
            </a:r>
            <a:endParaRPr/>
          </a:p>
        </p:txBody>
      </p:sp>
      <p:pic>
        <p:nvPicPr>
          <p:cNvPr id="1158" name="Google Shape;1158;p36"/>
          <p:cNvPicPr preferRelativeResize="0"/>
          <p:nvPr/>
        </p:nvPicPr>
        <p:blipFill>
          <a:blip r:embed="rId3">
            <a:alphaModFix/>
          </a:blip>
          <a:stretch>
            <a:fillRect/>
          </a:stretch>
        </p:blipFill>
        <p:spPr>
          <a:xfrm>
            <a:off x="1087699" y="547968"/>
            <a:ext cx="6968625" cy="4047570"/>
          </a:xfrm>
          <a:prstGeom prst="rect">
            <a:avLst/>
          </a:prstGeom>
          <a:noFill/>
          <a:ln>
            <a:noFill/>
          </a:ln>
        </p:spPr>
      </p:pic>
      <p:sp>
        <p:nvSpPr>
          <p:cNvPr id="1159" name="Google Shape;1159;p36"/>
          <p:cNvSpPr txBox="1"/>
          <p:nvPr/>
        </p:nvSpPr>
        <p:spPr>
          <a:xfrm>
            <a:off x="235225" y="4632275"/>
            <a:ext cx="4495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hlink"/>
                </a:solidFill>
                <a:hlinkClick r:id="rId4"/>
              </a:rPr>
              <a:t>https://www.sciencedirect.com/science/article/pii/S1573521418302616</a:t>
            </a:r>
            <a:r>
              <a:rPr lang="en" sz="1000">
                <a:solidFill>
                  <a:schemeClr val="dk1"/>
                </a:solidFill>
              </a:rPr>
              <a:t> </a:t>
            </a:r>
            <a:endParaRPr sz="1000">
              <a:solidFill>
                <a:schemeClr val="dk1"/>
              </a:solidFill>
            </a:endParaRPr>
          </a:p>
          <a:p>
            <a:pPr indent="0" lvl="0" marL="0" rtl="0" algn="l">
              <a:spcBef>
                <a:spcPts val="0"/>
              </a:spcBef>
              <a:spcAft>
                <a:spcPts val="0"/>
              </a:spcAft>
              <a:buNone/>
            </a:pPr>
            <a:r>
              <a:t/>
            </a:r>
            <a:endParaRPr sz="10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3" name="Shape 1163"/>
        <p:cNvGrpSpPr/>
        <p:nvPr/>
      </p:nvGrpSpPr>
      <p:grpSpPr>
        <a:xfrm>
          <a:off x="0" y="0"/>
          <a:ext cx="0" cy="0"/>
          <a:chOff x="0" y="0"/>
          <a:chExt cx="0" cy="0"/>
        </a:xfrm>
      </p:grpSpPr>
      <p:sp>
        <p:nvSpPr>
          <p:cNvPr id="1164" name="Google Shape;1164;p37"/>
          <p:cNvSpPr txBox="1"/>
          <p:nvPr>
            <p:ph idx="1" type="body"/>
          </p:nvPr>
        </p:nvSpPr>
        <p:spPr>
          <a:xfrm>
            <a:off x="713225" y="1152475"/>
            <a:ext cx="77178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“Agriculture margins make tech investment tough.” </a:t>
            </a:r>
            <a:r>
              <a:rPr baseline="30000" lang="en"/>
              <a:t>[1]</a:t>
            </a:r>
            <a:endParaRPr baseline="30000"/>
          </a:p>
          <a:p>
            <a:pPr indent="0" lvl="0" marL="0" rtl="0" algn="l">
              <a:spcBef>
                <a:spcPts val="1200"/>
              </a:spcBef>
              <a:spcAft>
                <a:spcPts val="0"/>
              </a:spcAft>
              <a:buNone/>
            </a:pPr>
            <a:r>
              <a:rPr lang="en"/>
              <a:t>How can farmers maintain IoT themselves?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165" name="Google Shape;1165;p37"/>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Why not IoT?</a:t>
            </a:r>
            <a:endParaRPr/>
          </a:p>
        </p:txBody>
      </p:sp>
      <p:grpSp>
        <p:nvGrpSpPr>
          <p:cNvPr id="1166" name="Google Shape;1166;p37"/>
          <p:cNvGrpSpPr/>
          <p:nvPr/>
        </p:nvGrpSpPr>
        <p:grpSpPr>
          <a:xfrm>
            <a:off x="1239531" y="2494538"/>
            <a:ext cx="2933519" cy="1185175"/>
            <a:chOff x="1302306" y="2183675"/>
            <a:chExt cx="2933519" cy="1185175"/>
          </a:xfrm>
        </p:grpSpPr>
        <p:sp>
          <p:nvSpPr>
            <p:cNvPr id="1167" name="Google Shape;1167;p37"/>
            <p:cNvSpPr txBox="1"/>
            <p:nvPr/>
          </p:nvSpPr>
          <p:spPr>
            <a:xfrm>
              <a:off x="1372025" y="2841150"/>
              <a:ext cx="22416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800">
                  <a:solidFill>
                    <a:srgbClr val="648C6E"/>
                  </a:solidFill>
                  <a:latin typeface="Montserrat Alternates"/>
                  <a:ea typeface="Montserrat Alternates"/>
                  <a:cs typeface="Montserrat Alternates"/>
                  <a:sym typeface="Montserrat Alternates"/>
                </a:rPr>
                <a:t>$500 /acre</a:t>
              </a:r>
              <a:endParaRPr b="1" sz="2800">
                <a:solidFill>
                  <a:srgbClr val="648C6E"/>
                </a:solidFill>
                <a:latin typeface="Montserrat Alternates"/>
                <a:ea typeface="Montserrat Alternates"/>
                <a:cs typeface="Montserrat Alternates"/>
                <a:sym typeface="Montserrat Alternates"/>
              </a:endParaRPr>
            </a:p>
          </p:txBody>
        </p:sp>
        <p:sp>
          <p:nvSpPr>
            <p:cNvPr id="1168" name="Google Shape;1168;p37"/>
            <p:cNvSpPr txBox="1"/>
            <p:nvPr/>
          </p:nvSpPr>
          <p:spPr>
            <a:xfrm>
              <a:off x="1302306" y="2239050"/>
              <a:ext cx="1978200" cy="665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6B5E51"/>
                  </a:solidFill>
                  <a:latin typeface="Open Sans"/>
                  <a:ea typeface="Open Sans"/>
                  <a:cs typeface="Open Sans"/>
                  <a:sym typeface="Open Sans"/>
                </a:rPr>
                <a:t>Average cost of IoT </a:t>
              </a:r>
              <a:r>
                <a:rPr lang="en">
                  <a:solidFill>
                    <a:srgbClr val="6B5E51"/>
                  </a:solidFill>
                  <a:latin typeface="Open Sans"/>
                  <a:ea typeface="Open Sans"/>
                  <a:cs typeface="Open Sans"/>
                  <a:sym typeface="Open Sans"/>
                </a:rPr>
                <a:t>infrastructure</a:t>
              </a:r>
              <a:r>
                <a:rPr lang="en">
                  <a:solidFill>
                    <a:srgbClr val="6B5E51"/>
                  </a:solidFill>
                  <a:latin typeface="Open Sans"/>
                  <a:ea typeface="Open Sans"/>
                  <a:cs typeface="Open Sans"/>
                  <a:sym typeface="Open Sans"/>
                </a:rPr>
                <a:t> </a:t>
              </a:r>
              <a:endParaRPr>
                <a:solidFill>
                  <a:srgbClr val="6B5E51"/>
                </a:solidFill>
                <a:latin typeface="Open Sans"/>
                <a:ea typeface="Open Sans"/>
                <a:cs typeface="Open Sans"/>
                <a:sym typeface="Open Sans"/>
              </a:endParaRPr>
            </a:p>
          </p:txBody>
        </p:sp>
        <p:sp>
          <p:nvSpPr>
            <p:cNvPr id="1169" name="Google Shape;1169;p37"/>
            <p:cNvSpPr/>
            <p:nvPr/>
          </p:nvSpPr>
          <p:spPr>
            <a:xfrm>
              <a:off x="3336125" y="2183675"/>
              <a:ext cx="899700" cy="899700"/>
            </a:xfrm>
            <a:prstGeom prst="ellipse">
              <a:avLst/>
            </a:prstGeom>
            <a:solidFill>
              <a:srgbClr val="648C6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rgbClr val="FFFDF8"/>
                </a:solidFill>
                <a:latin typeface="Montserrat Alternates"/>
                <a:ea typeface="Montserrat Alternates"/>
                <a:cs typeface="Montserrat Alternates"/>
                <a:sym typeface="Montserrat Alternates"/>
              </a:endParaRPr>
            </a:p>
          </p:txBody>
        </p:sp>
        <p:grpSp>
          <p:nvGrpSpPr>
            <p:cNvPr id="1170" name="Google Shape;1170;p37"/>
            <p:cNvGrpSpPr/>
            <p:nvPr/>
          </p:nvGrpSpPr>
          <p:grpSpPr>
            <a:xfrm>
              <a:off x="3560721" y="2393567"/>
              <a:ext cx="450507" cy="447589"/>
              <a:chOff x="-15296200" y="3326900"/>
              <a:chExt cx="304850" cy="302875"/>
            </a:xfrm>
          </p:grpSpPr>
          <p:sp>
            <p:nvSpPr>
              <p:cNvPr id="1171" name="Google Shape;1171;p3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6" name="Google Shape;1176;p37"/>
          <p:cNvGrpSpPr/>
          <p:nvPr/>
        </p:nvGrpSpPr>
        <p:grpSpPr>
          <a:xfrm>
            <a:off x="4173056" y="2494525"/>
            <a:ext cx="2933519" cy="1185175"/>
            <a:chOff x="5068006" y="2318238"/>
            <a:chExt cx="2933519" cy="1185175"/>
          </a:xfrm>
        </p:grpSpPr>
        <p:grpSp>
          <p:nvGrpSpPr>
            <p:cNvPr id="1177" name="Google Shape;1177;p37"/>
            <p:cNvGrpSpPr/>
            <p:nvPr/>
          </p:nvGrpSpPr>
          <p:grpSpPr>
            <a:xfrm>
              <a:off x="5068006" y="2318238"/>
              <a:ext cx="2933519" cy="1185175"/>
              <a:chOff x="1302306" y="2183675"/>
              <a:chExt cx="2933519" cy="1185175"/>
            </a:xfrm>
          </p:grpSpPr>
          <p:sp>
            <p:nvSpPr>
              <p:cNvPr id="1178" name="Google Shape;1178;p37"/>
              <p:cNvSpPr txBox="1"/>
              <p:nvPr/>
            </p:nvSpPr>
            <p:spPr>
              <a:xfrm>
                <a:off x="1372025" y="2841150"/>
                <a:ext cx="22416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b="1" sz="2800">
                  <a:solidFill>
                    <a:srgbClr val="BF7B36"/>
                  </a:solidFill>
                  <a:latin typeface="Montserrat Alternates"/>
                  <a:ea typeface="Montserrat Alternates"/>
                  <a:cs typeface="Montserrat Alternates"/>
                  <a:sym typeface="Montserrat Alternates"/>
                </a:endParaRPr>
              </a:p>
            </p:txBody>
          </p:sp>
          <p:sp>
            <p:nvSpPr>
              <p:cNvPr id="1179" name="Google Shape;1179;p37"/>
              <p:cNvSpPr txBox="1"/>
              <p:nvPr/>
            </p:nvSpPr>
            <p:spPr>
              <a:xfrm>
                <a:off x="1302306" y="2345600"/>
                <a:ext cx="1978200" cy="665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6B5E51"/>
                    </a:solidFill>
                    <a:latin typeface="Open Sans"/>
                    <a:ea typeface="Open Sans"/>
                    <a:cs typeface="Open Sans"/>
                    <a:sym typeface="Open Sans"/>
                  </a:rPr>
                  <a:t>IoT is complex</a:t>
                </a:r>
                <a:r>
                  <a:rPr lang="en">
                    <a:solidFill>
                      <a:srgbClr val="6B5E51"/>
                    </a:solidFill>
                    <a:latin typeface="Open Sans"/>
                    <a:ea typeface="Open Sans"/>
                    <a:cs typeface="Open Sans"/>
                    <a:sym typeface="Open Sans"/>
                  </a:rPr>
                  <a:t> </a:t>
                </a:r>
                <a:endParaRPr>
                  <a:solidFill>
                    <a:srgbClr val="6B5E51"/>
                  </a:solidFill>
                  <a:latin typeface="Open Sans"/>
                  <a:ea typeface="Open Sans"/>
                  <a:cs typeface="Open Sans"/>
                  <a:sym typeface="Open Sans"/>
                </a:endParaRPr>
              </a:p>
            </p:txBody>
          </p:sp>
          <p:sp>
            <p:nvSpPr>
              <p:cNvPr id="1180" name="Google Shape;1180;p37"/>
              <p:cNvSpPr/>
              <p:nvPr/>
            </p:nvSpPr>
            <p:spPr>
              <a:xfrm>
                <a:off x="3336125" y="2183675"/>
                <a:ext cx="899700" cy="899700"/>
              </a:xfrm>
              <a:prstGeom prst="ellipse">
                <a:avLst/>
              </a:prstGeom>
              <a:solidFill>
                <a:srgbClr val="BF7B3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rgbClr val="FFFDF8"/>
                  </a:solidFill>
                  <a:latin typeface="Montserrat Alternates"/>
                  <a:ea typeface="Montserrat Alternates"/>
                  <a:cs typeface="Montserrat Alternates"/>
                  <a:sym typeface="Montserrat Alternates"/>
                </a:endParaRPr>
              </a:p>
            </p:txBody>
          </p:sp>
        </p:grpSp>
        <p:grpSp>
          <p:nvGrpSpPr>
            <p:cNvPr id="1181" name="Google Shape;1181;p37"/>
            <p:cNvGrpSpPr/>
            <p:nvPr/>
          </p:nvGrpSpPr>
          <p:grpSpPr>
            <a:xfrm>
              <a:off x="7362906" y="2605041"/>
              <a:ext cx="355526" cy="354586"/>
              <a:chOff x="-33646250" y="3586425"/>
              <a:chExt cx="293000" cy="292225"/>
            </a:xfrm>
          </p:grpSpPr>
          <p:sp>
            <p:nvSpPr>
              <p:cNvPr id="1182" name="Google Shape;1182;p37"/>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7"/>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84" name="Google Shape;1184;p37"/>
          <p:cNvSpPr txBox="1"/>
          <p:nvPr/>
        </p:nvSpPr>
        <p:spPr>
          <a:xfrm>
            <a:off x="413575" y="4512325"/>
            <a:ext cx="3519300" cy="5232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SzPts val="1100"/>
              <a:buAutoNum type="arabicPeriod"/>
            </a:pPr>
            <a:r>
              <a:rPr lang="en" sz="1100" u="sng">
                <a:solidFill>
                  <a:schemeClr val="dk1"/>
                </a:solidFill>
                <a:hlinkClick r:id="rId3">
                  <a:extLst>
                    <a:ext uri="{A12FA001-AC4F-418D-AE19-62706E023703}">
                      <ahyp:hlinkClr val="tx"/>
                    </a:ext>
                  </a:extLst>
                </a:hlinkClick>
              </a:rPr>
              <a:t>https://readwrite.com/iot-agriculture-costs-it4/</a:t>
            </a:r>
            <a:endParaRPr sz="1100">
              <a:solidFill>
                <a:schemeClr val="dk1"/>
              </a:solidFill>
            </a:endParaRPr>
          </a:p>
          <a:p>
            <a:pPr indent="-298450" lvl="0" marL="457200" rtl="0" algn="l">
              <a:spcBef>
                <a:spcPts val="0"/>
              </a:spcBef>
              <a:spcAft>
                <a:spcPts val="0"/>
              </a:spcAft>
              <a:buClr>
                <a:schemeClr val="dk1"/>
              </a:buClr>
              <a:buSzPts val="1100"/>
              <a:buAutoNum type="arabicPeriod"/>
            </a:pPr>
            <a:r>
              <a:rPr lang="en" sz="1100" u="sng">
                <a:solidFill>
                  <a:schemeClr val="dk1"/>
                </a:solidFill>
                <a:hlinkClick r:id="rId4">
                  <a:extLst>
                    <a:ext uri="{A12FA001-AC4F-418D-AE19-62706E023703}">
                      <ahyp:hlinkClr val="tx"/>
                    </a:ext>
                  </a:extLst>
                </a:hlinkClick>
              </a:rPr>
              <a:t>https://ourworldindata.org/farm-size</a:t>
            </a:r>
            <a:r>
              <a:rPr lang="en" sz="1100">
                <a:solidFill>
                  <a:schemeClr val="dk1"/>
                </a:solidFill>
              </a:rPr>
              <a:t> </a:t>
            </a:r>
            <a:endParaRPr sz="1100">
              <a:solidFill>
                <a:schemeClr val="dk1"/>
              </a:solidFill>
            </a:endParaRPr>
          </a:p>
        </p:txBody>
      </p:sp>
      <p:sp>
        <p:nvSpPr>
          <p:cNvPr id="1185" name="Google Shape;1185;p37"/>
          <p:cNvSpPr txBox="1"/>
          <p:nvPr/>
        </p:nvSpPr>
        <p:spPr>
          <a:xfrm>
            <a:off x="2489250" y="3849725"/>
            <a:ext cx="3724200" cy="492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2000">
                <a:solidFill>
                  <a:schemeClr val="dk2"/>
                </a:solidFill>
                <a:latin typeface="Montserrat Alternates"/>
                <a:ea typeface="Montserrat Alternates"/>
                <a:cs typeface="Montserrat Alternates"/>
                <a:sym typeface="Montserrat Alternates"/>
              </a:rPr>
              <a:t>$</a:t>
            </a:r>
            <a:r>
              <a:rPr b="1" lang="en" sz="2000">
                <a:solidFill>
                  <a:schemeClr val="dk2"/>
                </a:solidFill>
                <a:latin typeface="Montserrat Alternates"/>
                <a:ea typeface="Montserrat Alternates"/>
                <a:cs typeface="Montserrat Alternates"/>
                <a:sym typeface="Montserrat Alternates"/>
              </a:rPr>
              <a:t>100,000</a:t>
            </a:r>
            <a:r>
              <a:rPr b="1" lang="en" sz="2000">
                <a:solidFill>
                  <a:schemeClr val="dk2"/>
                </a:solidFill>
                <a:latin typeface="Montserrat Alternates"/>
                <a:ea typeface="Montserrat Alternates"/>
                <a:cs typeface="Montserrat Alternates"/>
                <a:sym typeface="Montserrat Alternates"/>
              </a:rPr>
              <a:t> per field</a:t>
            </a:r>
            <a:endParaRPr b="1" sz="2000">
              <a:solidFill>
                <a:schemeClr val="dk2"/>
              </a:solidFill>
              <a:latin typeface="Montserrat Alternates"/>
              <a:ea typeface="Montserrat Alternates"/>
              <a:cs typeface="Montserrat Alternates"/>
              <a:sym typeface="Montserrat Alternate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5"/>
                                        </p:tgtEl>
                                        <p:attrNameLst>
                                          <p:attrName>style.visibility</p:attrName>
                                        </p:attrNameLst>
                                      </p:cBhvr>
                                      <p:to>
                                        <p:strVal val="visible"/>
                                      </p:to>
                                    </p:set>
                                    <p:animEffect filter="fade" transition="in">
                                      <p:cBhvr>
                                        <p:cTn dur="500"/>
                                        <p:tgtEl>
                                          <p:spTgt spid="11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38"/>
          <p:cNvSpPr/>
          <p:nvPr/>
        </p:nvSpPr>
        <p:spPr>
          <a:xfrm>
            <a:off x="3850203" y="880600"/>
            <a:ext cx="1443600" cy="1443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1191" name="Google Shape;1191;p38"/>
          <p:cNvSpPr txBox="1"/>
          <p:nvPr>
            <p:ph type="title"/>
          </p:nvPr>
        </p:nvSpPr>
        <p:spPr>
          <a:xfrm>
            <a:off x="2038200" y="2760450"/>
            <a:ext cx="5067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System Overview</a:t>
            </a:r>
            <a:endParaRPr/>
          </a:p>
        </p:txBody>
      </p:sp>
      <p:sp>
        <p:nvSpPr>
          <p:cNvPr id="1192" name="Google Shape;1192;p38"/>
          <p:cNvSpPr txBox="1"/>
          <p:nvPr>
            <p:ph idx="2" type="title"/>
          </p:nvPr>
        </p:nvSpPr>
        <p:spPr>
          <a:xfrm>
            <a:off x="3850203" y="1181500"/>
            <a:ext cx="1443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02</a:t>
            </a:r>
            <a:endParaRPr>
              <a:solidFill>
                <a:schemeClr val="lt1"/>
              </a:solidFill>
            </a:endParaRPr>
          </a:p>
        </p:txBody>
      </p:sp>
      <p:sp>
        <p:nvSpPr>
          <p:cNvPr id="1193" name="Google Shape;1193;p38"/>
          <p:cNvSpPr txBox="1"/>
          <p:nvPr>
            <p:ph idx="1" type="subTitle"/>
          </p:nvPr>
        </p:nvSpPr>
        <p:spPr>
          <a:xfrm>
            <a:off x="2038200" y="4038500"/>
            <a:ext cx="5067600" cy="5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does it work?</a:t>
            </a:r>
            <a:endParaRPr/>
          </a:p>
        </p:txBody>
      </p:sp>
      <p:sp>
        <p:nvSpPr>
          <p:cNvPr id="1194" name="Google Shape;1194;p38"/>
          <p:cNvSpPr/>
          <p:nvPr/>
        </p:nvSpPr>
        <p:spPr>
          <a:xfrm>
            <a:off x="5760782" y="4114664"/>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 name="Google Shape;1195;p38"/>
          <p:cNvGrpSpPr/>
          <p:nvPr/>
        </p:nvGrpSpPr>
        <p:grpSpPr>
          <a:xfrm rot="-907878">
            <a:off x="6964030" y="4410956"/>
            <a:ext cx="2933857" cy="2347454"/>
            <a:chOff x="4519055" y="4062471"/>
            <a:chExt cx="1959145" cy="1567562"/>
          </a:xfrm>
        </p:grpSpPr>
        <p:sp>
          <p:nvSpPr>
            <p:cNvPr id="1196" name="Google Shape;1196;p38"/>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8"/>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38"/>
          <p:cNvGrpSpPr/>
          <p:nvPr/>
        </p:nvGrpSpPr>
        <p:grpSpPr>
          <a:xfrm rot="-827426">
            <a:off x="7914516" y="3130743"/>
            <a:ext cx="611100" cy="591761"/>
            <a:chOff x="4865706" y="4363643"/>
            <a:chExt cx="398874" cy="386251"/>
          </a:xfrm>
        </p:grpSpPr>
        <p:sp>
          <p:nvSpPr>
            <p:cNvPr id="1199" name="Google Shape;1199;p38"/>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8"/>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8"/>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8"/>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8"/>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8"/>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 name="Google Shape;1205;p38"/>
          <p:cNvGrpSpPr/>
          <p:nvPr/>
        </p:nvGrpSpPr>
        <p:grpSpPr>
          <a:xfrm rot="7120975">
            <a:off x="8432237" y="2891611"/>
            <a:ext cx="540649" cy="323542"/>
            <a:chOff x="1496834" y="4360951"/>
            <a:chExt cx="262802" cy="157262"/>
          </a:xfrm>
        </p:grpSpPr>
        <p:sp>
          <p:nvSpPr>
            <p:cNvPr id="1206" name="Google Shape;1206;p38"/>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8"/>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1" name="Shape 1211"/>
        <p:cNvGrpSpPr/>
        <p:nvPr/>
      </p:nvGrpSpPr>
      <p:grpSpPr>
        <a:xfrm>
          <a:off x="0" y="0"/>
          <a:ext cx="0" cy="0"/>
          <a:chOff x="0" y="0"/>
          <a:chExt cx="0" cy="0"/>
        </a:xfrm>
      </p:grpSpPr>
      <p:sp>
        <p:nvSpPr>
          <p:cNvPr id="1212" name="Google Shape;1212;p39"/>
          <p:cNvSpPr txBox="1"/>
          <p:nvPr>
            <p:ph type="title"/>
          </p:nvPr>
        </p:nvSpPr>
        <p:spPr>
          <a:xfrm>
            <a:off x="1336125" y="298825"/>
            <a:ext cx="7095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System Design</a:t>
            </a:r>
            <a:endParaRPr/>
          </a:p>
        </p:txBody>
      </p:sp>
      <p:grpSp>
        <p:nvGrpSpPr>
          <p:cNvPr id="1213" name="Google Shape;1213;p39"/>
          <p:cNvGrpSpPr/>
          <p:nvPr/>
        </p:nvGrpSpPr>
        <p:grpSpPr>
          <a:xfrm>
            <a:off x="3173576" y="1494452"/>
            <a:ext cx="960158" cy="289172"/>
            <a:chOff x="4411970" y="2726085"/>
            <a:chExt cx="643107" cy="193659"/>
          </a:xfrm>
        </p:grpSpPr>
        <p:sp>
          <p:nvSpPr>
            <p:cNvPr id="1214" name="Google Shape;1214;p3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648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648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648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17" name="Google Shape;1217;p39"/>
          <p:cNvPicPr preferRelativeResize="0"/>
          <p:nvPr/>
        </p:nvPicPr>
        <p:blipFill>
          <a:blip r:embed="rId3">
            <a:alphaModFix/>
          </a:blip>
          <a:stretch>
            <a:fillRect/>
          </a:stretch>
        </p:blipFill>
        <p:spPr>
          <a:xfrm>
            <a:off x="1910275" y="2084397"/>
            <a:ext cx="389329" cy="504225"/>
          </a:xfrm>
          <a:prstGeom prst="rect">
            <a:avLst/>
          </a:prstGeom>
          <a:noFill/>
          <a:ln>
            <a:noFill/>
          </a:ln>
        </p:spPr>
      </p:pic>
      <p:pic>
        <p:nvPicPr>
          <p:cNvPr id="1218" name="Google Shape;1218;p39"/>
          <p:cNvPicPr preferRelativeResize="0"/>
          <p:nvPr/>
        </p:nvPicPr>
        <p:blipFill rotWithShape="1">
          <a:blip r:embed="rId4">
            <a:alphaModFix/>
          </a:blip>
          <a:srcRect b="8826" l="20202" r="19454" t="9138"/>
          <a:stretch/>
        </p:blipFill>
        <p:spPr>
          <a:xfrm>
            <a:off x="1231623" y="2889432"/>
            <a:ext cx="499862" cy="504225"/>
          </a:xfrm>
          <a:prstGeom prst="rect">
            <a:avLst/>
          </a:prstGeom>
          <a:noFill/>
          <a:ln>
            <a:noFill/>
          </a:ln>
        </p:spPr>
      </p:pic>
      <p:pic>
        <p:nvPicPr>
          <p:cNvPr id="1219" name="Google Shape;1219;p39"/>
          <p:cNvPicPr preferRelativeResize="0"/>
          <p:nvPr/>
        </p:nvPicPr>
        <p:blipFill rotWithShape="1">
          <a:blip r:embed="rId5">
            <a:alphaModFix amt="96000"/>
          </a:blip>
          <a:srcRect b="14543" l="32020" r="33433" t="30305"/>
          <a:stretch/>
        </p:blipFill>
        <p:spPr>
          <a:xfrm>
            <a:off x="941044" y="3751277"/>
            <a:ext cx="395087" cy="585210"/>
          </a:xfrm>
          <a:prstGeom prst="rect">
            <a:avLst/>
          </a:prstGeom>
          <a:noFill/>
          <a:ln>
            <a:noFill/>
          </a:ln>
        </p:spPr>
      </p:pic>
      <p:pic>
        <p:nvPicPr>
          <p:cNvPr id="1220" name="Google Shape;1220;p39"/>
          <p:cNvPicPr preferRelativeResize="0"/>
          <p:nvPr/>
        </p:nvPicPr>
        <p:blipFill rotWithShape="1">
          <a:blip r:embed="rId6">
            <a:alphaModFix/>
          </a:blip>
          <a:srcRect b="14085" l="26328" r="25792" t="14916"/>
          <a:stretch/>
        </p:blipFill>
        <p:spPr>
          <a:xfrm>
            <a:off x="1571407" y="3714229"/>
            <a:ext cx="425378" cy="585210"/>
          </a:xfrm>
          <a:prstGeom prst="rect">
            <a:avLst/>
          </a:prstGeom>
          <a:noFill/>
          <a:ln>
            <a:noFill/>
          </a:ln>
        </p:spPr>
      </p:pic>
      <p:pic>
        <p:nvPicPr>
          <p:cNvPr id="1221" name="Google Shape;1221;p39"/>
          <p:cNvPicPr preferRelativeResize="0"/>
          <p:nvPr/>
        </p:nvPicPr>
        <p:blipFill>
          <a:blip r:embed="rId7">
            <a:alphaModFix/>
          </a:blip>
          <a:stretch>
            <a:fillRect/>
          </a:stretch>
        </p:blipFill>
        <p:spPr>
          <a:xfrm>
            <a:off x="1818199" y="1194149"/>
            <a:ext cx="573490" cy="589468"/>
          </a:xfrm>
          <a:prstGeom prst="rect">
            <a:avLst/>
          </a:prstGeom>
          <a:noFill/>
          <a:ln>
            <a:noFill/>
          </a:ln>
        </p:spPr>
      </p:pic>
      <p:cxnSp>
        <p:nvCxnSpPr>
          <p:cNvPr id="1222" name="Google Shape;1222;p39"/>
          <p:cNvCxnSpPr>
            <a:stCxn id="1219" idx="0"/>
            <a:endCxn id="1218" idx="2"/>
          </p:cNvCxnSpPr>
          <p:nvPr/>
        </p:nvCxnSpPr>
        <p:spPr>
          <a:xfrm flipH="1" rot="10800000">
            <a:off x="1138588" y="3393677"/>
            <a:ext cx="342900" cy="357600"/>
          </a:xfrm>
          <a:prstGeom prst="straightConnector1">
            <a:avLst/>
          </a:prstGeom>
          <a:noFill/>
          <a:ln cap="flat" cmpd="sng" w="19050">
            <a:solidFill>
              <a:srgbClr val="BF7B36"/>
            </a:solidFill>
            <a:prstDash val="solid"/>
            <a:round/>
            <a:headEnd len="med" w="med" type="none"/>
            <a:tailEnd len="med" w="med" type="none"/>
          </a:ln>
        </p:spPr>
      </p:cxnSp>
      <p:cxnSp>
        <p:nvCxnSpPr>
          <p:cNvPr id="1223" name="Google Shape;1223;p39"/>
          <p:cNvCxnSpPr>
            <a:stCxn id="1220" idx="0"/>
            <a:endCxn id="1218" idx="2"/>
          </p:cNvCxnSpPr>
          <p:nvPr/>
        </p:nvCxnSpPr>
        <p:spPr>
          <a:xfrm rot="10800000">
            <a:off x="1481696" y="3393529"/>
            <a:ext cx="302400" cy="320700"/>
          </a:xfrm>
          <a:prstGeom prst="straightConnector1">
            <a:avLst/>
          </a:prstGeom>
          <a:noFill/>
          <a:ln cap="flat" cmpd="sng" w="19050">
            <a:solidFill>
              <a:srgbClr val="BF7B36"/>
            </a:solidFill>
            <a:prstDash val="solid"/>
            <a:round/>
            <a:headEnd len="med" w="med" type="none"/>
            <a:tailEnd len="med" w="med" type="none"/>
          </a:ln>
        </p:spPr>
      </p:cxnSp>
      <p:cxnSp>
        <p:nvCxnSpPr>
          <p:cNvPr id="1224" name="Google Shape;1224;p39"/>
          <p:cNvCxnSpPr>
            <a:stCxn id="1217" idx="2"/>
            <a:endCxn id="1218" idx="0"/>
          </p:cNvCxnSpPr>
          <p:nvPr/>
        </p:nvCxnSpPr>
        <p:spPr>
          <a:xfrm flipH="1">
            <a:off x="1481539" y="2588622"/>
            <a:ext cx="623400" cy="300900"/>
          </a:xfrm>
          <a:prstGeom prst="straightConnector1">
            <a:avLst/>
          </a:prstGeom>
          <a:noFill/>
          <a:ln cap="flat" cmpd="sng" w="19050">
            <a:solidFill>
              <a:srgbClr val="BF7B36"/>
            </a:solidFill>
            <a:prstDash val="solid"/>
            <a:round/>
            <a:headEnd len="med" w="med" type="none"/>
            <a:tailEnd len="med" w="med" type="none"/>
          </a:ln>
        </p:spPr>
      </p:cxnSp>
      <p:cxnSp>
        <p:nvCxnSpPr>
          <p:cNvPr id="1225" name="Google Shape;1225;p39"/>
          <p:cNvCxnSpPr>
            <a:stCxn id="1217" idx="2"/>
          </p:cNvCxnSpPr>
          <p:nvPr/>
        </p:nvCxnSpPr>
        <p:spPr>
          <a:xfrm>
            <a:off x="2104939" y="2588622"/>
            <a:ext cx="31200" cy="319200"/>
          </a:xfrm>
          <a:prstGeom prst="straightConnector1">
            <a:avLst/>
          </a:prstGeom>
          <a:noFill/>
          <a:ln cap="flat" cmpd="sng" w="19050">
            <a:solidFill>
              <a:srgbClr val="BF7B36"/>
            </a:solidFill>
            <a:prstDash val="solid"/>
            <a:round/>
            <a:headEnd len="med" w="med" type="none"/>
            <a:tailEnd len="med" w="med" type="none"/>
          </a:ln>
        </p:spPr>
      </p:cxnSp>
      <p:cxnSp>
        <p:nvCxnSpPr>
          <p:cNvPr id="1226" name="Google Shape;1226;p39"/>
          <p:cNvCxnSpPr>
            <a:stCxn id="1221" idx="2"/>
            <a:endCxn id="1217" idx="0"/>
          </p:cNvCxnSpPr>
          <p:nvPr/>
        </p:nvCxnSpPr>
        <p:spPr>
          <a:xfrm>
            <a:off x="2104944" y="1783617"/>
            <a:ext cx="0" cy="300900"/>
          </a:xfrm>
          <a:prstGeom prst="straightConnector1">
            <a:avLst/>
          </a:prstGeom>
          <a:noFill/>
          <a:ln cap="flat" cmpd="sng" w="19050">
            <a:solidFill>
              <a:srgbClr val="BF7B36"/>
            </a:solidFill>
            <a:prstDash val="solid"/>
            <a:round/>
            <a:headEnd len="med" w="med" type="none"/>
            <a:tailEnd len="med" w="med" type="none"/>
          </a:ln>
        </p:spPr>
      </p:cxnSp>
      <p:grpSp>
        <p:nvGrpSpPr>
          <p:cNvPr id="1227" name="Google Shape;1227;p39"/>
          <p:cNvGrpSpPr/>
          <p:nvPr/>
        </p:nvGrpSpPr>
        <p:grpSpPr>
          <a:xfrm>
            <a:off x="1839338" y="2889407"/>
            <a:ext cx="538104" cy="692537"/>
            <a:chOff x="6112705" y="3112106"/>
            <a:chExt cx="670200" cy="839235"/>
          </a:xfrm>
        </p:grpSpPr>
        <p:grpSp>
          <p:nvGrpSpPr>
            <p:cNvPr id="1228" name="Google Shape;1228;p39"/>
            <p:cNvGrpSpPr/>
            <p:nvPr/>
          </p:nvGrpSpPr>
          <p:grpSpPr>
            <a:xfrm>
              <a:off x="6197005" y="3112106"/>
              <a:ext cx="550908" cy="543065"/>
              <a:chOff x="2685825" y="840375"/>
              <a:chExt cx="481900" cy="481825"/>
            </a:xfrm>
          </p:grpSpPr>
          <p:sp>
            <p:nvSpPr>
              <p:cNvPr id="1229" name="Google Shape;1229;p39"/>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0014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 name="Google Shape;1230;p39"/>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0014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1" name="Google Shape;1231;p39"/>
            <p:cNvSpPr txBox="1"/>
            <p:nvPr/>
          </p:nvSpPr>
          <p:spPr>
            <a:xfrm>
              <a:off x="6112705" y="3597041"/>
              <a:ext cx="670200" cy="354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Prowler</a:t>
              </a:r>
              <a:endParaRPr b="1" sz="100">
                <a:latin typeface="Open Sans"/>
                <a:ea typeface="Open Sans"/>
                <a:cs typeface="Open Sans"/>
                <a:sym typeface="Open Sans"/>
              </a:endParaRPr>
            </a:p>
          </p:txBody>
        </p:sp>
      </p:grpSp>
      <p:sp>
        <p:nvSpPr>
          <p:cNvPr id="1232" name="Google Shape;1232;p39"/>
          <p:cNvSpPr txBox="1"/>
          <p:nvPr/>
        </p:nvSpPr>
        <p:spPr>
          <a:xfrm>
            <a:off x="2118532" y="1583824"/>
            <a:ext cx="4707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DICE</a:t>
            </a:r>
            <a:endParaRPr b="1" sz="100">
              <a:latin typeface="Open Sans"/>
              <a:ea typeface="Open Sans"/>
              <a:cs typeface="Open Sans"/>
              <a:sym typeface="Open Sans"/>
            </a:endParaRPr>
          </a:p>
        </p:txBody>
      </p:sp>
      <p:sp>
        <p:nvSpPr>
          <p:cNvPr id="1233" name="Google Shape;1233;p39"/>
          <p:cNvSpPr txBox="1"/>
          <p:nvPr/>
        </p:nvSpPr>
        <p:spPr>
          <a:xfrm>
            <a:off x="2223378" y="2334600"/>
            <a:ext cx="9318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RASPBERRY PI</a:t>
            </a:r>
            <a:endParaRPr b="1" sz="700">
              <a:latin typeface="Open Sans"/>
              <a:ea typeface="Open Sans"/>
              <a:cs typeface="Open Sans"/>
              <a:sym typeface="Open Sans"/>
            </a:endParaRPr>
          </a:p>
        </p:txBody>
      </p:sp>
      <p:grpSp>
        <p:nvGrpSpPr>
          <p:cNvPr id="1234" name="Google Shape;1234;p39"/>
          <p:cNvGrpSpPr/>
          <p:nvPr/>
        </p:nvGrpSpPr>
        <p:grpSpPr>
          <a:xfrm>
            <a:off x="2475221" y="3743930"/>
            <a:ext cx="931693" cy="379014"/>
            <a:chOff x="7434775" y="3195875"/>
            <a:chExt cx="1160410" cy="459300"/>
          </a:xfrm>
        </p:grpSpPr>
        <p:pic>
          <p:nvPicPr>
            <p:cNvPr id="1235" name="Google Shape;1235;p39"/>
            <p:cNvPicPr preferRelativeResize="0"/>
            <p:nvPr/>
          </p:nvPicPr>
          <p:blipFill rotWithShape="1">
            <a:blip r:embed="rId8">
              <a:alphaModFix/>
            </a:blip>
            <a:srcRect b="16382" l="31745" r="27752" t="19498"/>
            <a:stretch/>
          </p:blipFill>
          <p:spPr>
            <a:xfrm>
              <a:off x="7434775" y="3195875"/>
              <a:ext cx="290110" cy="459300"/>
            </a:xfrm>
            <a:prstGeom prst="rect">
              <a:avLst/>
            </a:prstGeom>
            <a:noFill/>
            <a:ln>
              <a:noFill/>
            </a:ln>
          </p:spPr>
        </p:pic>
        <p:pic>
          <p:nvPicPr>
            <p:cNvPr id="1236" name="Google Shape;1236;p39"/>
            <p:cNvPicPr preferRelativeResize="0"/>
            <p:nvPr/>
          </p:nvPicPr>
          <p:blipFill rotWithShape="1">
            <a:blip r:embed="rId8">
              <a:alphaModFix/>
            </a:blip>
            <a:srcRect b="16382" l="31745" r="27752" t="19498"/>
            <a:stretch/>
          </p:blipFill>
          <p:spPr>
            <a:xfrm>
              <a:off x="7724875" y="3195875"/>
              <a:ext cx="290110" cy="459300"/>
            </a:xfrm>
            <a:prstGeom prst="rect">
              <a:avLst/>
            </a:prstGeom>
            <a:noFill/>
            <a:ln>
              <a:noFill/>
            </a:ln>
          </p:spPr>
        </p:pic>
        <p:pic>
          <p:nvPicPr>
            <p:cNvPr id="1237" name="Google Shape;1237;p39"/>
            <p:cNvPicPr preferRelativeResize="0"/>
            <p:nvPr/>
          </p:nvPicPr>
          <p:blipFill rotWithShape="1">
            <a:blip r:embed="rId8">
              <a:alphaModFix/>
            </a:blip>
            <a:srcRect b="16382" l="31745" r="27752" t="19498"/>
            <a:stretch/>
          </p:blipFill>
          <p:spPr>
            <a:xfrm>
              <a:off x="8014975" y="3195875"/>
              <a:ext cx="290110" cy="459300"/>
            </a:xfrm>
            <a:prstGeom prst="rect">
              <a:avLst/>
            </a:prstGeom>
            <a:noFill/>
            <a:ln>
              <a:noFill/>
            </a:ln>
          </p:spPr>
        </p:pic>
        <p:pic>
          <p:nvPicPr>
            <p:cNvPr id="1238" name="Google Shape;1238;p39"/>
            <p:cNvPicPr preferRelativeResize="0"/>
            <p:nvPr/>
          </p:nvPicPr>
          <p:blipFill rotWithShape="1">
            <a:blip r:embed="rId8">
              <a:alphaModFix/>
            </a:blip>
            <a:srcRect b="16382" l="31745" r="27752" t="19498"/>
            <a:stretch/>
          </p:blipFill>
          <p:spPr>
            <a:xfrm>
              <a:off x="8305075" y="3195875"/>
              <a:ext cx="290110" cy="459300"/>
            </a:xfrm>
            <a:prstGeom prst="rect">
              <a:avLst/>
            </a:prstGeom>
            <a:noFill/>
            <a:ln>
              <a:noFill/>
            </a:ln>
          </p:spPr>
        </p:pic>
      </p:grpSp>
      <p:pic>
        <p:nvPicPr>
          <p:cNvPr id="1239" name="Google Shape;1239;p39"/>
          <p:cNvPicPr preferRelativeResize="0"/>
          <p:nvPr/>
        </p:nvPicPr>
        <p:blipFill rotWithShape="1">
          <a:blip r:embed="rId4">
            <a:alphaModFix/>
          </a:blip>
          <a:srcRect b="8826" l="20202" r="19454" t="9138"/>
          <a:stretch/>
        </p:blipFill>
        <p:spPr>
          <a:xfrm>
            <a:off x="2629664" y="2860722"/>
            <a:ext cx="499862" cy="504225"/>
          </a:xfrm>
          <a:prstGeom prst="rect">
            <a:avLst/>
          </a:prstGeom>
          <a:noFill/>
          <a:ln>
            <a:noFill/>
          </a:ln>
        </p:spPr>
      </p:pic>
      <p:cxnSp>
        <p:nvCxnSpPr>
          <p:cNvPr id="1240" name="Google Shape;1240;p39"/>
          <p:cNvCxnSpPr>
            <a:stCxn id="1217" idx="2"/>
            <a:endCxn id="1239" idx="0"/>
          </p:cNvCxnSpPr>
          <p:nvPr/>
        </p:nvCxnSpPr>
        <p:spPr>
          <a:xfrm>
            <a:off x="2104939" y="2588622"/>
            <a:ext cx="774600" cy="272100"/>
          </a:xfrm>
          <a:prstGeom prst="straightConnector1">
            <a:avLst/>
          </a:prstGeom>
          <a:noFill/>
          <a:ln cap="flat" cmpd="sng" w="19050">
            <a:solidFill>
              <a:srgbClr val="BF7B36"/>
            </a:solidFill>
            <a:prstDash val="solid"/>
            <a:round/>
            <a:headEnd len="med" w="med" type="none"/>
            <a:tailEnd len="med" w="med" type="none"/>
          </a:ln>
        </p:spPr>
      </p:cxnSp>
      <p:cxnSp>
        <p:nvCxnSpPr>
          <p:cNvPr id="1241" name="Google Shape;1241;p39"/>
          <p:cNvCxnSpPr>
            <a:stCxn id="1239" idx="2"/>
            <a:endCxn id="1235" idx="0"/>
          </p:cNvCxnSpPr>
          <p:nvPr/>
        </p:nvCxnSpPr>
        <p:spPr>
          <a:xfrm flipH="1">
            <a:off x="2591595" y="3364947"/>
            <a:ext cx="288000" cy="378900"/>
          </a:xfrm>
          <a:prstGeom prst="straightConnector1">
            <a:avLst/>
          </a:prstGeom>
          <a:noFill/>
          <a:ln cap="flat" cmpd="sng" w="19050">
            <a:solidFill>
              <a:srgbClr val="BF7B36"/>
            </a:solidFill>
            <a:prstDash val="solid"/>
            <a:round/>
            <a:headEnd len="med" w="med" type="none"/>
            <a:tailEnd len="med" w="med" type="none"/>
          </a:ln>
        </p:spPr>
      </p:cxnSp>
      <p:cxnSp>
        <p:nvCxnSpPr>
          <p:cNvPr id="1242" name="Google Shape;1242;p39"/>
          <p:cNvCxnSpPr>
            <a:stCxn id="1239" idx="2"/>
            <a:endCxn id="1236" idx="0"/>
          </p:cNvCxnSpPr>
          <p:nvPr/>
        </p:nvCxnSpPr>
        <p:spPr>
          <a:xfrm flipH="1">
            <a:off x="2824695" y="3364947"/>
            <a:ext cx="54900" cy="378900"/>
          </a:xfrm>
          <a:prstGeom prst="straightConnector1">
            <a:avLst/>
          </a:prstGeom>
          <a:noFill/>
          <a:ln cap="flat" cmpd="sng" w="19050">
            <a:solidFill>
              <a:srgbClr val="BF7B36"/>
            </a:solidFill>
            <a:prstDash val="solid"/>
            <a:round/>
            <a:headEnd len="med" w="med" type="none"/>
            <a:tailEnd len="med" w="med" type="none"/>
          </a:ln>
        </p:spPr>
      </p:cxnSp>
      <p:cxnSp>
        <p:nvCxnSpPr>
          <p:cNvPr id="1243" name="Google Shape;1243;p39"/>
          <p:cNvCxnSpPr>
            <a:stCxn id="1239" idx="2"/>
            <a:endCxn id="1237" idx="0"/>
          </p:cNvCxnSpPr>
          <p:nvPr/>
        </p:nvCxnSpPr>
        <p:spPr>
          <a:xfrm>
            <a:off x="2879595" y="3364947"/>
            <a:ext cx="177900" cy="378900"/>
          </a:xfrm>
          <a:prstGeom prst="straightConnector1">
            <a:avLst/>
          </a:prstGeom>
          <a:noFill/>
          <a:ln cap="flat" cmpd="sng" w="19050">
            <a:solidFill>
              <a:srgbClr val="BF7B36"/>
            </a:solidFill>
            <a:prstDash val="solid"/>
            <a:round/>
            <a:headEnd len="med" w="med" type="none"/>
            <a:tailEnd len="med" w="med" type="none"/>
          </a:ln>
        </p:spPr>
      </p:cxnSp>
      <p:cxnSp>
        <p:nvCxnSpPr>
          <p:cNvPr id="1244" name="Google Shape;1244;p39"/>
          <p:cNvCxnSpPr>
            <a:stCxn id="1239" idx="2"/>
            <a:endCxn id="1238" idx="0"/>
          </p:cNvCxnSpPr>
          <p:nvPr/>
        </p:nvCxnSpPr>
        <p:spPr>
          <a:xfrm>
            <a:off x="2879595" y="3364947"/>
            <a:ext cx="411000" cy="378900"/>
          </a:xfrm>
          <a:prstGeom prst="straightConnector1">
            <a:avLst/>
          </a:prstGeom>
          <a:noFill/>
          <a:ln cap="flat" cmpd="sng" w="19050">
            <a:solidFill>
              <a:srgbClr val="BF7B36"/>
            </a:solidFill>
            <a:prstDash val="solid"/>
            <a:round/>
            <a:headEnd len="med" w="med" type="none"/>
            <a:tailEnd len="med" w="med" type="none"/>
          </a:ln>
        </p:spPr>
      </p:cxnSp>
      <p:sp>
        <p:nvSpPr>
          <p:cNvPr id="1245" name="Google Shape;1245;p39"/>
          <p:cNvSpPr txBox="1"/>
          <p:nvPr/>
        </p:nvSpPr>
        <p:spPr>
          <a:xfrm>
            <a:off x="2413790" y="4097982"/>
            <a:ext cx="9318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Rotary Encoders</a:t>
            </a:r>
            <a:endParaRPr b="1" sz="700">
              <a:latin typeface="Open Sans"/>
              <a:ea typeface="Open Sans"/>
              <a:cs typeface="Open Sans"/>
              <a:sym typeface="Open Sans"/>
            </a:endParaRPr>
          </a:p>
        </p:txBody>
      </p:sp>
      <p:pic>
        <p:nvPicPr>
          <p:cNvPr id="1246" name="Google Shape;1246;p39"/>
          <p:cNvPicPr preferRelativeResize="0"/>
          <p:nvPr/>
        </p:nvPicPr>
        <p:blipFill rotWithShape="1">
          <a:blip r:embed="rId9">
            <a:alphaModFix/>
          </a:blip>
          <a:srcRect b="25216" l="14385" r="15713" t="25780"/>
          <a:stretch/>
        </p:blipFill>
        <p:spPr>
          <a:xfrm>
            <a:off x="246827" y="3808943"/>
            <a:ext cx="425364" cy="306504"/>
          </a:xfrm>
          <a:prstGeom prst="rect">
            <a:avLst/>
          </a:prstGeom>
          <a:noFill/>
          <a:ln>
            <a:noFill/>
          </a:ln>
        </p:spPr>
      </p:pic>
      <p:sp>
        <p:nvSpPr>
          <p:cNvPr id="1247" name="Google Shape;1247;p39"/>
          <p:cNvSpPr txBox="1"/>
          <p:nvPr/>
        </p:nvSpPr>
        <p:spPr>
          <a:xfrm>
            <a:off x="-116475" y="4051658"/>
            <a:ext cx="8505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Reactive Motors</a:t>
            </a:r>
            <a:endParaRPr b="1" sz="100">
              <a:latin typeface="Open Sans"/>
              <a:ea typeface="Open Sans"/>
              <a:cs typeface="Open Sans"/>
              <a:sym typeface="Open Sans"/>
            </a:endParaRPr>
          </a:p>
        </p:txBody>
      </p:sp>
      <p:cxnSp>
        <p:nvCxnSpPr>
          <p:cNvPr id="1248" name="Google Shape;1248;p39"/>
          <p:cNvCxnSpPr>
            <a:stCxn id="1246" idx="0"/>
            <a:endCxn id="1218" idx="2"/>
          </p:cNvCxnSpPr>
          <p:nvPr/>
        </p:nvCxnSpPr>
        <p:spPr>
          <a:xfrm flipH="1" rot="10800000">
            <a:off x="459510" y="3393743"/>
            <a:ext cx="1022100" cy="415200"/>
          </a:xfrm>
          <a:prstGeom prst="straightConnector1">
            <a:avLst/>
          </a:prstGeom>
          <a:noFill/>
          <a:ln cap="flat" cmpd="sng" w="19050">
            <a:solidFill>
              <a:srgbClr val="BF7B36"/>
            </a:solidFill>
            <a:prstDash val="solid"/>
            <a:round/>
            <a:headEnd len="med" w="med" type="none"/>
            <a:tailEnd len="med" w="med" type="none"/>
          </a:ln>
        </p:spPr>
      </p:cxnSp>
      <p:pic>
        <p:nvPicPr>
          <p:cNvPr id="1249" name="Google Shape;1249;p39"/>
          <p:cNvPicPr preferRelativeResize="0"/>
          <p:nvPr/>
        </p:nvPicPr>
        <p:blipFill>
          <a:blip r:embed="rId3">
            <a:alphaModFix/>
          </a:blip>
          <a:stretch>
            <a:fillRect/>
          </a:stretch>
        </p:blipFill>
        <p:spPr>
          <a:xfrm>
            <a:off x="6287517" y="2071421"/>
            <a:ext cx="348095" cy="493774"/>
          </a:xfrm>
          <a:prstGeom prst="rect">
            <a:avLst/>
          </a:prstGeom>
          <a:noFill/>
          <a:ln>
            <a:noFill/>
          </a:ln>
        </p:spPr>
      </p:pic>
      <p:pic>
        <p:nvPicPr>
          <p:cNvPr id="1250" name="Google Shape;1250;p39"/>
          <p:cNvPicPr preferRelativeResize="0"/>
          <p:nvPr/>
        </p:nvPicPr>
        <p:blipFill rotWithShape="1">
          <a:blip r:embed="rId4">
            <a:alphaModFix/>
          </a:blip>
          <a:srcRect b="8826" l="20202" r="19454" t="9138"/>
          <a:stretch/>
        </p:blipFill>
        <p:spPr>
          <a:xfrm>
            <a:off x="4872150" y="2852256"/>
            <a:ext cx="446923" cy="493775"/>
          </a:xfrm>
          <a:prstGeom prst="rect">
            <a:avLst/>
          </a:prstGeom>
          <a:noFill/>
          <a:ln>
            <a:noFill/>
          </a:ln>
        </p:spPr>
      </p:pic>
      <p:pic>
        <p:nvPicPr>
          <p:cNvPr id="1251" name="Google Shape;1251;p39"/>
          <p:cNvPicPr preferRelativeResize="0"/>
          <p:nvPr/>
        </p:nvPicPr>
        <p:blipFill rotWithShape="1">
          <a:blip r:embed="rId5">
            <a:alphaModFix amt="96000"/>
          </a:blip>
          <a:srcRect b="14543" l="32020" r="33433" t="30305"/>
          <a:stretch/>
        </p:blipFill>
        <p:spPr>
          <a:xfrm>
            <a:off x="4427676" y="3719330"/>
            <a:ext cx="353244" cy="573082"/>
          </a:xfrm>
          <a:prstGeom prst="rect">
            <a:avLst/>
          </a:prstGeom>
          <a:noFill/>
          <a:ln>
            <a:noFill/>
          </a:ln>
        </p:spPr>
      </p:pic>
      <p:pic>
        <p:nvPicPr>
          <p:cNvPr id="1252" name="Google Shape;1252;p39"/>
          <p:cNvPicPr preferRelativeResize="0"/>
          <p:nvPr/>
        </p:nvPicPr>
        <p:blipFill rotWithShape="1">
          <a:blip r:embed="rId6">
            <a:alphaModFix/>
          </a:blip>
          <a:srcRect b="14085" l="26328" r="25792" t="14916"/>
          <a:stretch/>
        </p:blipFill>
        <p:spPr>
          <a:xfrm>
            <a:off x="4935678" y="3719334"/>
            <a:ext cx="380324" cy="573082"/>
          </a:xfrm>
          <a:prstGeom prst="rect">
            <a:avLst/>
          </a:prstGeom>
          <a:noFill/>
          <a:ln>
            <a:noFill/>
          </a:ln>
        </p:spPr>
      </p:pic>
      <p:pic>
        <p:nvPicPr>
          <p:cNvPr id="1253" name="Google Shape;1253;p39"/>
          <p:cNvPicPr preferRelativeResize="0"/>
          <p:nvPr/>
        </p:nvPicPr>
        <p:blipFill>
          <a:blip r:embed="rId7">
            <a:alphaModFix/>
          </a:blip>
          <a:stretch>
            <a:fillRect/>
          </a:stretch>
        </p:blipFill>
        <p:spPr>
          <a:xfrm>
            <a:off x="6205192" y="1240363"/>
            <a:ext cx="512754" cy="577252"/>
          </a:xfrm>
          <a:prstGeom prst="rect">
            <a:avLst/>
          </a:prstGeom>
          <a:noFill/>
          <a:ln>
            <a:noFill/>
          </a:ln>
        </p:spPr>
      </p:pic>
      <p:cxnSp>
        <p:nvCxnSpPr>
          <p:cNvPr id="1254" name="Google Shape;1254;p39"/>
          <p:cNvCxnSpPr>
            <a:stCxn id="1251" idx="0"/>
            <a:endCxn id="1250" idx="2"/>
          </p:cNvCxnSpPr>
          <p:nvPr/>
        </p:nvCxnSpPr>
        <p:spPr>
          <a:xfrm flipH="1" rot="10800000">
            <a:off x="4604298" y="3346130"/>
            <a:ext cx="491400" cy="373200"/>
          </a:xfrm>
          <a:prstGeom prst="straightConnector1">
            <a:avLst/>
          </a:prstGeom>
          <a:noFill/>
          <a:ln cap="flat" cmpd="sng" w="19050">
            <a:solidFill>
              <a:srgbClr val="BF7B36"/>
            </a:solidFill>
            <a:prstDash val="solid"/>
            <a:round/>
            <a:headEnd len="med" w="med" type="none"/>
            <a:tailEnd len="med" w="med" type="none"/>
          </a:ln>
        </p:spPr>
      </p:cxnSp>
      <p:cxnSp>
        <p:nvCxnSpPr>
          <p:cNvPr id="1255" name="Google Shape;1255;p39"/>
          <p:cNvCxnSpPr>
            <a:stCxn id="1252" idx="0"/>
            <a:endCxn id="1250" idx="2"/>
          </p:cNvCxnSpPr>
          <p:nvPr/>
        </p:nvCxnSpPr>
        <p:spPr>
          <a:xfrm rot="10800000">
            <a:off x="5095540" y="3346134"/>
            <a:ext cx="30300" cy="373200"/>
          </a:xfrm>
          <a:prstGeom prst="straightConnector1">
            <a:avLst/>
          </a:prstGeom>
          <a:noFill/>
          <a:ln cap="flat" cmpd="sng" w="19050">
            <a:solidFill>
              <a:srgbClr val="BF7B36"/>
            </a:solidFill>
            <a:prstDash val="solid"/>
            <a:round/>
            <a:headEnd len="med" w="med" type="none"/>
            <a:tailEnd len="med" w="med" type="none"/>
          </a:ln>
        </p:spPr>
      </p:cxnSp>
      <p:cxnSp>
        <p:nvCxnSpPr>
          <p:cNvPr id="1256" name="Google Shape;1256;p39"/>
          <p:cNvCxnSpPr>
            <a:stCxn id="1250" idx="2"/>
          </p:cNvCxnSpPr>
          <p:nvPr/>
        </p:nvCxnSpPr>
        <p:spPr>
          <a:xfrm>
            <a:off x="5095612" y="3346030"/>
            <a:ext cx="537900" cy="371100"/>
          </a:xfrm>
          <a:prstGeom prst="straightConnector1">
            <a:avLst/>
          </a:prstGeom>
          <a:noFill/>
          <a:ln cap="flat" cmpd="sng" w="19050">
            <a:solidFill>
              <a:srgbClr val="BF7B36"/>
            </a:solidFill>
            <a:prstDash val="solid"/>
            <a:round/>
            <a:headEnd len="med" w="med" type="none"/>
            <a:tailEnd len="med" w="med" type="none"/>
          </a:ln>
        </p:spPr>
      </p:cxnSp>
      <p:cxnSp>
        <p:nvCxnSpPr>
          <p:cNvPr id="1257" name="Google Shape;1257;p39"/>
          <p:cNvCxnSpPr>
            <a:stCxn id="1249" idx="2"/>
            <a:endCxn id="1250" idx="0"/>
          </p:cNvCxnSpPr>
          <p:nvPr/>
        </p:nvCxnSpPr>
        <p:spPr>
          <a:xfrm flipH="1">
            <a:off x="5095664" y="2565195"/>
            <a:ext cx="1365900" cy="287100"/>
          </a:xfrm>
          <a:prstGeom prst="straightConnector1">
            <a:avLst/>
          </a:prstGeom>
          <a:noFill/>
          <a:ln cap="flat" cmpd="sng" w="19050">
            <a:solidFill>
              <a:srgbClr val="BF7B36"/>
            </a:solidFill>
            <a:prstDash val="solid"/>
            <a:round/>
            <a:headEnd len="med" w="med" type="none"/>
            <a:tailEnd len="med" w="med" type="none"/>
          </a:ln>
        </p:spPr>
      </p:cxnSp>
      <p:cxnSp>
        <p:nvCxnSpPr>
          <p:cNvPr id="1258" name="Google Shape;1258;p39"/>
          <p:cNvCxnSpPr>
            <a:stCxn id="1249" idx="2"/>
          </p:cNvCxnSpPr>
          <p:nvPr/>
        </p:nvCxnSpPr>
        <p:spPr>
          <a:xfrm flipH="1">
            <a:off x="5952764" y="2565195"/>
            <a:ext cx="508800" cy="339300"/>
          </a:xfrm>
          <a:prstGeom prst="straightConnector1">
            <a:avLst/>
          </a:prstGeom>
          <a:noFill/>
          <a:ln cap="flat" cmpd="sng" w="19050">
            <a:solidFill>
              <a:srgbClr val="BF7B36"/>
            </a:solidFill>
            <a:prstDash val="solid"/>
            <a:round/>
            <a:headEnd len="med" w="med" type="none"/>
            <a:tailEnd len="med" w="med" type="none"/>
          </a:ln>
        </p:spPr>
      </p:cxnSp>
      <p:cxnSp>
        <p:nvCxnSpPr>
          <p:cNvPr id="1259" name="Google Shape;1259;p39"/>
          <p:cNvCxnSpPr>
            <a:stCxn id="1253" idx="2"/>
            <a:endCxn id="1249" idx="0"/>
          </p:cNvCxnSpPr>
          <p:nvPr/>
        </p:nvCxnSpPr>
        <p:spPr>
          <a:xfrm>
            <a:off x="6461569" y="1817614"/>
            <a:ext cx="0" cy="253800"/>
          </a:xfrm>
          <a:prstGeom prst="straightConnector1">
            <a:avLst/>
          </a:prstGeom>
          <a:noFill/>
          <a:ln cap="flat" cmpd="sng" w="19050">
            <a:solidFill>
              <a:srgbClr val="BF7B36"/>
            </a:solidFill>
            <a:prstDash val="solid"/>
            <a:round/>
            <a:headEnd len="med" w="med" type="none"/>
            <a:tailEnd len="med" w="med" type="none"/>
          </a:ln>
        </p:spPr>
      </p:cxnSp>
      <p:grpSp>
        <p:nvGrpSpPr>
          <p:cNvPr id="1260" name="Google Shape;1260;p39"/>
          <p:cNvGrpSpPr/>
          <p:nvPr/>
        </p:nvGrpSpPr>
        <p:grpSpPr>
          <a:xfrm>
            <a:off x="5578900" y="2918712"/>
            <a:ext cx="537994" cy="684258"/>
            <a:chOff x="6033632" y="3112106"/>
            <a:chExt cx="749400" cy="846750"/>
          </a:xfrm>
        </p:grpSpPr>
        <p:grpSp>
          <p:nvGrpSpPr>
            <p:cNvPr id="1261" name="Google Shape;1261;p39"/>
            <p:cNvGrpSpPr/>
            <p:nvPr/>
          </p:nvGrpSpPr>
          <p:grpSpPr>
            <a:xfrm>
              <a:off x="6197005" y="3112106"/>
              <a:ext cx="550908" cy="543065"/>
              <a:chOff x="2685825" y="840375"/>
              <a:chExt cx="481900" cy="481825"/>
            </a:xfrm>
          </p:grpSpPr>
          <p:sp>
            <p:nvSpPr>
              <p:cNvPr id="1262" name="Google Shape;1262;p39"/>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0014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 name="Google Shape;1263;p39"/>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0014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64" name="Google Shape;1264;p39"/>
            <p:cNvSpPr txBox="1"/>
            <p:nvPr/>
          </p:nvSpPr>
          <p:spPr>
            <a:xfrm>
              <a:off x="6033632" y="3597056"/>
              <a:ext cx="749400" cy="361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Prowler</a:t>
              </a:r>
              <a:endParaRPr b="1" sz="700">
                <a:latin typeface="Open Sans"/>
                <a:ea typeface="Open Sans"/>
                <a:cs typeface="Open Sans"/>
                <a:sym typeface="Open Sans"/>
              </a:endParaRPr>
            </a:p>
          </p:txBody>
        </p:sp>
      </p:grpSp>
      <p:sp>
        <p:nvSpPr>
          <p:cNvPr id="1265" name="Google Shape;1265;p39"/>
          <p:cNvSpPr txBox="1"/>
          <p:nvPr/>
        </p:nvSpPr>
        <p:spPr>
          <a:xfrm>
            <a:off x="6494214" y="1623441"/>
            <a:ext cx="4206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DICE</a:t>
            </a:r>
            <a:endParaRPr b="1" sz="700">
              <a:latin typeface="Open Sans"/>
              <a:ea typeface="Open Sans"/>
              <a:cs typeface="Open Sans"/>
              <a:sym typeface="Open Sans"/>
            </a:endParaRPr>
          </a:p>
        </p:txBody>
      </p:sp>
      <p:sp>
        <p:nvSpPr>
          <p:cNvPr id="1266" name="Google Shape;1266;p39"/>
          <p:cNvSpPr txBox="1"/>
          <p:nvPr/>
        </p:nvSpPr>
        <p:spPr>
          <a:xfrm>
            <a:off x="6563923" y="2234725"/>
            <a:ext cx="9603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RASPBERRY PI</a:t>
            </a:r>
            <a:endParaRPr b="1" sz="700">
              <a:latin typeface="Open Sans"/>
              <a:ea typeface="Open Sans"/>
              <a:cs typeface="Open Sans"/>
              <a:sym typeface="Open Sans"/>
            </a:endParaRPr>
          </a:p>
        </p:txBody>
      </p:sp>
      <p:pic>
        <p:nvPicPr>
          <p:cNvPr id="1267" name="Google Shape;1267;p39"/>
          <p:cNvPicPr preferRelativeResize="0"/>
          <p:nvPr/>
        </p:nvPicPr>
        <p:blipFill rotWithShape="1">
          <a:blip r:embed="rId10">
            <a:alphaModFix/>
          </a:blip>
          <a:srcRect b="33136" l="26703" r="28752" t="16381"/>
          <a:stretch/>
        </p:blipFill>
        <p:spPr>
          <a:xfrm>
            <a:off x="8338542" y="3797823"/>
            <a:ext cx="220780" cy="253828"/>
          </a:xfrm>
          <a:prstGeom prst="rect">
            <a:avLst/>
          </a:prstGeom>
          <a:noFill/>
          <a:ln>
            <a:noFill/>
          </a:ln>
        </p:spPr>
      </p:pic>
      <p:grpSp>
        <p:nvGrpSpPr>
          <p:cNvPr id="1268" name="Google Shape;1268;p39"/>
          <p:cNvGrpSpPr/>
          <p:nvPr/>
        </p:nvGrpSpPr>
        <p:grpSpPr>
          <a:xfrm>
            <a:off x="7197959" y="3817363"/>
            <a:ext cx="833058" cy="371160"/>
            <a:chOff x="7434775" y="3195875"/>
            <a:chExt cx="1160410" cy="459300"/>
          </a:xfrm>
        </p:grpSpPr>
        <p:pic>
          <p:nvPicPr>
            <p:cNvPr id="1269" name="Google Shape;1269;p39"/>
            <p:cNvPicPr preferRelativeResize="0"/>
            <p:nvPr/>
          </p:nvPicPr>
          <p:blipFill rotWithShape="1">
            <a:blip r:embed="rId8">
              <a:alphaModFix/>
            </a:blip>
            <a:srcRect b="16382" l="31745" r="27752" t="19498"/>
            <a:stretch/>
          </p:blipFill>
          <p:spPr>
            <a:xfrm>
              <a:off x="7434775" y="3195875"/>
              <a:ext cx="290110" cy="459300"/>
            </a:xfrm>
            <a:prstGeom prst="rect">
              <a:avLst/>
            </a:prstGeom>
            <a:noFill/>
            <a:ln>
              <a:noFill/>
            </a:ln>
          </p:spPr>
        </p:pic>
        <p:pic>
          <p:nvPicPr>
            <p:cNvPr id="1270" name="Google Shape;1270;p39"/>
            <p:cNvPicPr preferRelativeResize="0"/>
            <p:nvPr/>
          </p:nvPicPr>
          <p:blipFill rotWithShape="1">
            <a:blip r:embed="rId8">
              <a:alphaModFix/>
            </a:blip>
            <a:srcRect b="16382" l="31745" r="27752" t="19498"/>
            <a:stretch/>
          </p:blipFill>
          <p:spPr>
            <a:xfrm>
              <a:off x="7724875" y="3195875"/>
              <a:ext cx="290110" cy="459300"/>
            </a:xfrm>
            <a:prstGeom prst="rect">
              <a:avLst/>
            </a:prstGeom>
            <a:noFill/>
            <a:ln>
              <a:noFill/>
            </a:ln>
          </p:spPr>
        </p:pic>
        <p:pic>
          <p:nvPicPr>
            <p:cNvPr id="1271" name="Google Shape;1271;p39"/>
            <p:cNvPicPr preferRelativeResize="0"/>
            <p:nvPr/>
          </p:nvPicPr>
          <p:blipFill rotWithShape="1">
            <a:blip r:embed="rId8">
              <a:alphaModFix/>
            </a:blip>
            <a:srcRect b="16382" l="31745" r="27752" t="19498"/>
            <a:stretch/>
          </p:blipFill>
          <p:spPr>
            <a:xfrm>
              <a:off x="8014975" y="3195875"/>
              <a:ext cx="290110" cy="459300"/>
            </a:xfrm>
            <a:prstGeom prst="rect">
              <a:avLst/>
            </a:prstGeom>
            <a:noFill/>
            <a:ln>
              <a:noFill/>
            </a:ln>
          </p:spPr>
        </p:pic>
        <p:pic>
          <p:nvPicPr>
            <p:cNvPr id="1272" name="Google Shape;1272;p39"/>
            <p:cNvPicPr preferRelativeResize="0"/>
            <p:nvPr/>
          </p:nvPicPr>
          <p:blipFill rotWithShape="1">
            <a:blip r:embed="rId8">
              <a:alphaModFix/>
            </a:blip>
            <a:srcRect b="16382" l="31745" r="27752" t="19498"/>
            <a:stretch/>
          </p:blipFill>
          <p:spPr>
            <a:xfrm>
              <a:off x="8305075" y="3195875"/>
              <a:ext cx="290110" cy="459300"/>
            </a:xfrm>
            <a:prstGeom prst="rect">
              <a:avLst/>
            </a:prstGeom>
            <a:noFill/>
            <a:ln>
              <a:noFill/>
            </a:ln>
          </p:spPr>
        </p:pic>
      </p:grpSp>
      <p:pic>
        <p:nvPicPr>
          <p:cNvPr id="1273" name="Google Shape;1273;p39"/>
          <p:cNvPicPr preferRelativeResize="0"/>
          <p:nvPr/>
        </p:nvPicPr>
        <p:blipFill rotWithShape="1">
          <a:blip r:embed="rId4">
            <a:alphaModFix/>
          </a:blip>
          <a:srcRect b="8826" l="20202" r="19454" t="9138"/>
          <a:stretch/>
        </p:blipFill>
        <p:spPr>
          <a:xfrm>
            <a:off x="7752354" y="2860710"/>
            <a:ext cx="446923" cy="493775"/>
          </a:xfrm>
          <a:prstGeom prst="rect">
            <a:avLst/>
          </a:prstGeom>
          <a:noFill/>
          <a:ln>
            <a:noFill/>
          </a:ln>
        </p:spPr>
      </p:pic>
      <p:cxnSp>
        <p:nvCxnSpPr>
          <p:cNvPr id="1274" name="Google Shape;1274;p39"/>
          <p:cNvCxnSpPr>
            <a:stCxn id="1249" idx="2"/>
            <a:endCxn id="1273" idx="0"/>
          </p:cNvCxnSpPr>
          <p:nvPr/>
        </p:nvCxnSpPr>
        <p:spPr>
          <a:xfrm>
            <a:off x="6461564" y="2565195"/>
            <a:ext cx="1514400" cy="295500"/>
          </a:xfrm>
          <a:prstGeom prst="straightConnector1">
            <a:avLst/>
          </a:prstGeom>
          <a:noFill/>
          <a:ln cap="flat" cmpd="sng" w="19050">
            <a:solidFill>
              <a:srgbClr val="BF7B36"/>
            </a:solidFill>
            <a:prstDash val="solid"/>
            <a:round/>
            <a:headEnd len="med" w="med" type="none"/>
            <a:tailEnd len="med" w="med" type="none"/>
          </a:ln>
        </p:spPr>
      </p:cxnSp>
      <p:cxnSp>
        <p:nvCxnSpPr>
          <p:cNvPr id="1275" name="Google Shape;1275;p39"/>
          <p:cNvCxnSpPr>
            <a:stCxn id="1273" idx="2"/>
            <a:endCxn id="1269" idx="0"/>
          </p:cNvCxnSpPr>
          <p:nvPr/>
        </p:nvCxnSpPr>
        <p:spPr>
          <a:xfrm flipH="1">
            <a:off x="7302015" y="3354485"/>
            <a:ext cx="673800" cy="462900"/>
          </a:xfrm>
          <a:prstGeom prst="straightConnector1">
            <a:avLst/>
          </a:prstGeom>
          <a:noFill/>
          <a:ln cap="flat" cmpd="sng" w="19050">
            <a:solidFill>
              <a:srgbClr val="BF7B36"/>
            </a:solidFill>
            <a:prstDash val="solid"/>
            <a:round/>
            <a:headEnd len="med" w="med" type="none"/>
            <a:tailEnd len="med" w="med" type="none"/>
          </a:ln>
        </p:spPr>
      </p:cxnSp>
      <p:cxnSp>
        <p:nvCxnSpPr>
          <p:cNvPr id="1276" name="Google Shape;1276;p39"/>
          <p:cNvCxnSpPr>
            <a:stCxn id="1273" idx="2"/>
            <a:endCxn id="1270" idx="0"/>
          </p:cNvCxnSpPr>
          <p:nvPr/>
        </p:nvCxnSpPr>
        <p:spPr>
          <a:xfrm flipH="1">
            <a:off x="7510215" y="3354485"/>
            <a:ext cx="465600" cy="462900"/>
          </a:xfrm>
          <a:prstGeom prst="straightConnector1">
            <a:avLst/>
          </a:prstGeom>
          <a:noFill/>
          <a:ln cap="flat" cmpd="sng" w="19050">
            <a:solidFill>
              <a:srgbClr val="BF7B36"/>
            </a:solidFill>
            <a:prstDash val="solid"/>
            <a:round/>
            <a:headEnd len="med" w="med" type="none"/>
            <a:tailEnd len="med" w="med" type="none"/>
          </a:ln>
        </p:spPr>
      </p:cxnSp>
      <p:cxnSp>
        <p:nvCxnSpPr>
          <p:cNvPr id="1277" name="Google Shape;1277;p39"/>
          <p:cNvCxnSpPr>
            <a:stCxn id="1273" idx="2"/>
            <a:endCxn id="1271" idx="0"/>
          </p:cNvCxnSpPr>
          <p:nvPr/>
        </p:nvCxnSpPr>
        <p:spPr>
          <a:xfrm flipH="1">
            <a:off x="7718715" y="3354485"/>
            <a:ext cx="257100" cy="462900"/>
          </a:xfrm>
          <a:prstGeom prst="straightConnector1">
            <a:avLst/>
          </a:prstGeom>
          <a:noFill/>
          <a:ln cap="flat" cmpd="sng" w="19050">
            <a:solidFill>
              <a:srgbClr val="BF7B36"/>
            </a:solidFill>
            <a:prstDash val="solid"/>
            <a:round/>
            <a:headEnd len="med" w="med" type="none"/>
            <a:tailEnd len="med" w="med" type="none"/>
          </a:ln>
        </p:spPr>
      </p:cxnSp>
      <p:cxnSp>
        <p:nvCxnSpPr>
          <p:cNvPr id="1278" name="Google Shape;1278;p39"/>
          <p:cNvCxnSpPr>
            <a:stCxn id="1273" idx="2"/>
            <a:endCxn id="1272" idx="0"/>
          </p:cNvCxnSpPr>
          <p:nvPr/>
        </p:nvCxnSpPr>
        <p:spPr>
          <a:xfrm flipH="1">
            <a:off x="7926915" y="3354485"/>
            <a:ext cx="48900" cy="462900"/>
          </a:xfrm>
          <a:prstGeom prst="straightConnector1">
            <a:avLst/>
          </a:prstGeom>
          <a:noFill/>
          <a:ln cap="flat" cmpd="sng" w="19050">
            <a:solidFill>
              <a:srgbClr val="BF7B36"/>
            </a:solidFill>
            <a:prstDash val="solid"/>
            <a:round/>
            <a:headEnd len="med" w="med" type="none"/>
            <a:tailEnd len="med" w="med" type="none"/>
          </a:ln>
        </p:spPr>
      </p:cxnSp>
      <p:sp>
        <p:nvSpPr>
          <p:cNvPr id="1279" name="Google Shape;1279;p39"/>
          <p:cNvSpPr txBox="1"/>
          <p:nvPr/>
        </p:nvSpPr>
        <p:spPr>
          <a:xfrm>
            <a:off x="7158038" y="4151650"/>
            <a:ext cx="9129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Rotary Encoders</a:t>
            </a:r>
            <a:endParaRPr b="1" sz="700">
              <a:latin typeface="Open Sans"/>
              <a:ea typeface="Open Sans"/>
              <a:cs typeface="Open Sans"/>
              <a:sym typeface="Open Sans"/>
            </a:endParaRPr>
          </a:p>
        </p:txBody>
      </p:sp>
      <p:pic>
        <p:nvPicPr>
          <p:cNvPr id="1280" name="Google Shape;1280;p39"/>
          <p:cNvPicPr preferRelativeResize="0"/>
          <p:nvPr/>
        </p:nvPicPr>
        <p:blipFill rotWithShape="1">
          <a:blip r:embed="rId9">
            <a:alphaModFix/>
          </a:blip>
          <a:srcRect b="25216" l="14385" r="15713" t="25780"/>
          <a:stretch/>
        </p:blipFill>
        <p:spPr>
          <a:xfrm>
            <a:off x="3892593" y="3752720"/>
            <a:ext cx="380314" cy="300155"/>
          </a:xfrm>
          <a:prstGeom prst="rect">
            <a:avLst/>
          </a:prstGeom>
          <a:noFill/>
          <a:ln>
            <a:noFill/>
          </a:ln>
        </p:spPr>
      </p:pic>
      <p:sp>
        <p:nvSpPr>
          <p:cNvPr id="1281" name="Google Shape;1281;p39"/>
          <p:cNvSpPr txBox="1"/>
          <p:nvPr/>
        </p:nvSpPr>
        <p:spPr>
          <a:xfrm>
            <a:off x="3684550" y="4018972"/>
            <a:ext cx="6894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Reactive Motors</a:t>
            </a:r>
            <a:endParaRPr b="1" sz="100">
              <a:latin typeface="Open Sans"/>
              <a:ea typeface="Open Sans"/>
              <a:cs typeface="Open Sans"/>
              <a:sym typeface="Open Sans"/>
            </a:endParaRPr>
          </a:p>
        </p:txBody>
      </p:sp>
      <p:cxnSp>
        <p:nvCxnSpPr>
          <p:cNvPr id="1282" name="Google Shape;1282;p39"/>
          <p:cNvCxnSpPr>
            <a:stCxn id="1280" idx="0"/>
            <a:endCxn id="1250" idx="2"/>
          </p:cNvCxnSpPr>
          <p:nvPr/>
        </p:nvCxnSpPr>
        <p:spPr>
          <a:xfrm flipH="1" rot="10800000">
            <a:off x="4082750" y="3345920"/>
            <a:ext cx="1012800" cy="406800"/>
          </a:xfrm>
          <a:prstGeom prst="straightConnector1">
            <a:avLst/>
          </a:prstGeom>
          <a:noFill/>
          <a:ln cap="flat" cmpd="sng" w="19050">
            <a:solidFill>
              <a:srgbClr val="BF7B36"/>
            </a:solidFill>
            <a:prstDash val="solid"/>
            <a:round/>
            <a:headEnd len="med" w="med" type="none"/>
            <a:tailEnd len="med" w="med" type="none"/>
          </a:ln>
        </p:spPr>
      </p:cxnSp>
      <p:pic>
        <p:nvPicPr>
          <p:cNvPr id="1283" name="Google Shape;1283;p39"/>
          <p:cNvPicPr preferRelativeResize="0"/>
          <p:nvPr/>
        </p:nvPicPr>
        <p:blipFill rotWithShape="1">
          <a:blip r:embed="rId10">
            <a:alphaModFix/>
          </a:blip>
          <a:srcRect b="33136" l="26703" r="28752" t="16381"/>
          <a:stretch/>
        </p:blipFill>
        <p:spPr>
          <a:xfrm>
            <a:off x="8559323" y="3797823"/>
            <a:ext cx="220780" cy="253828"/>
          </a:xfrm>
          <a:prstGeom prst="rect">
            <a:avLst/>
          </a:prstGeom>
          <a:noFill/>
          <a:ln>
            <a:noFill/>
          </a:ln>
        </p:spPr>
      </p:pic>
      <p:pic>
        <p:nvPicPr>
          <p:cNvPr id="1284" name="Google Shape;1284;p39"/>
          <p:cNvPicPr preferRelativeResize="0"/>
          <p:nvPr/>
        </p:nvPicPr>
        <p:blipFill rotWithShape="1">
          <a:blip r:embed="rId10">
            <a:alphaModFix/>
          </a:blip>
          <a:srcRect b="33136" l="26703" r="28752" t="16381"/>
          <a:stretch/>
        </p:blipFill>
        <p:spPr>
          <a:xfrm>
            <a:off x="8780103" y="3797823"/>
            <a:ext cx="220780" cy="253828"/>
          </a:xfrm>
          <a:prstGeom prst="rect">
            <a:avLst/>
          </a:prstGeom>
          <a:noFill/>
          <a:ln>
            <a:noFill/>
          </a:ln>
        </p:spPr>
      </p:pic>
      <p:cxnSp>
        <p:nvCxnSpPr>
          <p:cNvPr id="1285" name="Google Shape;1285;p39"/>
          <p:cNvCxnSpPr>
            <a:stCxn id="1273" idx="2"/>
            <a:endCxn id="1283" idx="0"/>
          </p:cNvCxnSpPr>
          <p:nvPr/>
        </p:nvCxnSpPr>
        <p:spPr>
          <a:xfrm>
            <a:off x="7975815" y="3354485"/>
            <a:ext cx="693900" cy="443400"/>
          </a:xfrm>
          <a:prstGeom prst="straightConnector1">
            <a:avLst/>
          </a:prstGeom>
          <a:noFill/>
          <a:ln cap="flat" cmpd="sng" w="19050">
            <a:solidFill>
              <a:srgbClr val="BF7B36"/>
            </a:solidFill>
            <a:prstDash val="solid"/>
            <a:round/>
            <a:headEnd len="med" w="med" type="none"/>
            <a:tailEnd len="med" w="med" type="none"/>
          </a:ln>
        </p:spPr>
      </p:cxnSp>
      <p:sp>
        <p:nvSpPr>
          <p:cNvPr id="1286" name="Google Shape;1286;p39"/>
          <p:cNvSpPr txBox="1"/>
          <p:nvPr/>
        </p:nvSpPr>
        <p:spPr>
          <a:xfrm>
            <a:off x="8146662" y="3982250"/>
            <a:ext cx="1046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Ultrasonic sensors</a:t>
            </a:r>
            <a:endParaRPr b="1" sz="700">
              <a:latin typeface="Open Sans"/>
              <a:ea typeface="Open Sans"/>
              <a:cs typeface="Open Sans"/>
              <a:sym typeface="Open Sans"/>
            </a:endParaRPr>
          </a:p>
        </p:txBody>
      </p:sp>
      <p:pic>
        <p:nvPicPr>
          <p:cNvPr id="1287" name="Google Shape;1287;p39"/>
          <p:cNvPicPr preferRelativeResize="0"/>
          <p:nvPr/>
        </p:nvPicPr>
        <p:blipFill>
          <a:blip r:embed="rId11">
            <a:alphaModFix/>
          </a:blip>
          <a:stretch>
            <a:fillRect/>
          </a:stretch>
        </p:blipFill>
        <p:spPr>
          <a:xfrm>
            <a:off x="5493291" y="3702719"/>
            <a:ext cx="348095" cy="400154"/>
          </a:xfrm>
          <a:prstGeom prst="rect">
            <a:avLst/>
          </a:prstGeom>
          <a:noFill/>
          <a:ln>
            <a:noFill/>
          </a:ln>
        </p:spPr>
      </p:pic>
      <p:sp>
        <p:nvSpPr>
          <p:cNvPr id="1288" name="Google Shape;1288;p39"/>
          <p:cNvSpPr txBox="1"/>
          <p:nvPr/>
        </p:nvSpPr>
        <p:spPr>
          <a:xfrm>
            <a:off x="5420947" y="4052875"/>
            <a:ext cx="4914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700">
                <a:solidFill>
                  <a:schemeClr val="dk1"/>
                </a:solidFill>
                <a:latin typeface="Open Sans"/>
                <a:ea typeface="Open Sans"/>
                <a:cs typeface="Open Sans"/>
                <a:sym typeface="Open Sans"/>
              </a:rPr>
              <a:t>Valves</a:t>
            </a:r>
            <a:endParaRPr b="1" sz="700">
              <a:latin typeface="Open Sans"/>
              <a:ea typeface="Open Sans"/>
              <a:cs typeface="Open Sans"/>
              <a:sym typeface="Open Sans"/>
            </a:endParaRPr>
          </a:p>
        </p:txBody>
      </p:sp>
      <p:cxnSp>
        <p:nvCxnSpPr>
          <p:cNvPr id="1289" name="Google Shape;1289;p39"/>
          <p:cNvCxnSpPr>
            <a:stCxn id="1249" idx="2"/>
            <a:endCxn id="1290" idx="0"/>
          </p:cNvCxnSpPr>
          <p:nvPr/>
        </p:nvCxnSpPr>
        <p:spPr>
          <a:xfrm>
            <a:off x="6461564" y="2565195"/>
            <a:ext cx="49500" cy="385500"/>
          </a:xfrm>
          <a:prstGeom prst="straightConnector1">
            <a:avLst/>
          </a:prstGeom>
          <a:noFill/>
          <a:ln cap="flat" cmpd="sng" w="19050">
            <a:solidFill>
              <a:srgbClr val="BF7B36"/>
            </a:solidFill>
            <a:prstDash val="solid"/>
            <a:round/>
            <a:headEnd len="med" w="med" type="none"/>
            <a:tailEnd len="med" w="med" type="none"/>
          </a:ln>
        </p:spPr>
      </p:cxnSp>
      <p:grpSp>
        <p:nvGrpSpPr>
          <p:cNvPr id="1291" name="Google Shape;1291;p39"/>
          <p:cNvGrpSpPr/>
          <p:nvPr/>
        </p:nvGrpSpPr>
        <p:grpSpPr>
          <a:xfrm>
            <a:off x="6244850" y="2950679"/>
            <a:ext cx="547496" cy="632417"/>
            <a:chOff x="4417547" y="3006900"/>
            <a:chExt cx="778800" cy="782597"/>
          </a:xfrm>
        </p:grpSpPr>
        <p:pic>
          <p:nvPicPr>
            <p:cNvPr id="1290" name="Google Shape;1290;p39"/>
            <p:cNvPicPr preferRelativeResize="0"/>
            <p:nvPr/>
          </p:nvPicPr>
          <p:blipFill rotWithShape="1">
            <a:blip r:embed="rId12">
              <a:alphaModFix/>
            </a:blip>
            <a:srcRect b="0" l="0" r="0" t="16833"/>
            <a:stretch/>
          </p:blipFill>
          <p:spPr>
            <a:xfrm>
              <a:off x="4465263" y="3006900"/>
              <a:ext cx="661550" cy="550200"/>
            </a:xfrm>
            <a:prstGeom prst="rect">
              <a:avLst/>
            </a:prstGeom>
            <a:noFill/>
            <a:ln>
              <a:noFill/>
            </a:ln>
          </p:spPr>
        </p:pic>
        <p:sp>
          <p:nvSpPr>
            <p:cNvPr id="1292" name="Google Shape;1292;p39"/>
            <p:cNvSpPr txBox="1"/>
            <p:nvPr/>
          </p:nvSpPr>
          <p:spPr>
            <a:xfrm>
              <a:off x="4417547" y="3427697"/>
              <a:ext cx="778800" cy="361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700">
                  <a:solidFill>
                    <a:schemeClr val="dk1"/>
                  </a:solidFill>
                  <a:latin typeface="Open Sans"/>
                  <a:ea typeface="Open Sans"/>
                  <a:cs typeface="Open Sans"/>
                  <a:sym typeface="Open Sans"/>
                </a:rPr>
                <a:t>Camera</a:t>
              </a:r>
              <a:endParaRPr b="1" sz="700">
                <a:latin typeface="Open Sans"/>
                <a:ea typeface="Open Sans"/>
                <a:cs typeface="Open Sans"/>
                <a:sym typeface="Open Sans"/>
              </a:endParaRPr>
            </a:p>
          </p:txBody>
        </p:sp>
      </p:grpSp>
      <p:cxnSp>
        <p:nvCxnSpPr>
          <p:cNvPr id="1293" name="Google Shape;1293;p39"/>
          <p:cNvCxnSpPr>
            <a:stCxn id="1273" idx="2"/>
          </p:cNvCxnSpPr>
          <p:nvPr/>
        </p:nvCxnSpPr>
        <p:spPr>
          <a:xfrm>
            <a:off x="7975815" y="3354485"/>
            <a:ext cx="912900" cy="444600"/>
          </a:xfrm>
          <a:prstGeom prst="straightConnector1">
            <a:avLst/>
          </a:prstGeom>
          <a:noFill/>
          <a:ln cap="flat" cmpd="sng" w="19050">
            <a:solidFill>
              <a:srgbClr val="BF7B36"/>
            </a:solidFill>
            <a:prstDash val="solid"/>
            <a:round/>
            <a:headEnd len="med" w="med" type="none"/>
            <a:tailEnd len="med" w="med" type="none"/>
          </a:ln>
        </p:spPr>
      </p:cxnSp>
      <p:cxnSp>
        <p:nvCxnSpPr>
          <p:cNvPr id="1294" name="Google Shape;1294;p39"/>
          <p:cNvCxnSpPr>
            <a:stCxn id="1273" idx="2"/>
          </p:cNvCxnSpPr>
          <p:nvPr/>
        </p:nvCxnSpPr>
        <p:spPr>
          <a:xfrm>
            <a:off x="7975815" y="3354485"/>
            <a:ext cx="467700" cy="441300"/>
          </a:xfrm>
          <a:prstGeom prst="straightConnector1">
            <a:avLst/>
          </a:prstGeom>
          <a:noFill/>
          <a:ln cap="flat" cmpd="sng" w="19050">
            <a:solidFill>
              <a:srgbClr val="BF7B36"/>
            </a:solidFill>
            <a:prstDash val="solid"/>
            <a:round/>
            <a:headEnd len="med" w="med" type="none"/>
            <a:tailEnd len="med" w="med" type="none"/>
          </a:ln>
        </p:spPr>
      </p:cxnSp>
      <p:pic>
        <p:nvPicPr>
          <p:cNvPr id="1295" name="Google Shape;1295;p39"/>
          <p:cNvPicPr preferRelativeResize="0"/>
          <p:nvPr/>
        </p:nvPicPr>
        <p:blipFill rotWithShape="1">
          <a:blip r:embed="rId13">
            <a:alphaModFix/>
          </a:blip>
          <a:srcRect b="4180" l="17166" r="15379" t="3534"/>
          <a:stretch/>
        </p:blipFill>
        <p:spPr>
          <a:xfrm>
            <a:off x="6858231" y="2932429"/>
            <a:ext cx="420576" cy="400136"/>
          </a:xfrm>
          <a:prstGeom prst="rect">
            <a:avLst/>
          </a:prstGeom>
          <a:noFill/>
          <a:ln>
            <a:noFill/>
          </a:ln>
        </p:spPr>
      </p:pic>
      <p:sp>
        <p:nvSpPr>
          <p:cNvPr id="1296" name="Google Shape;1296;p39"/>
          <p:cNvSpPr txBox="1"/>
          <p:nvPr/>
        </p:nvSpPr>
        <p:spPr>
          <a:xfrm>
            <a:off x="6860740" y="3290644"/>
            <a:ext cx="4206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700">
                <a:solidFill>
                  <a:schemeClr val="dk1"/>
                </a:solidFill>
                <a:latin typeface="Open Sans"/>
                <a:ea typeface="Open Sans"/>
                <a:cs typeface="Open Sans"/>
                <a:sym typeface="Open Sans"/>
              </a:rPr>
              <a:t>IMU</a:t>
            </a:r>
            <a:endParaRPr b="1" sz="700">
              <a:latin typeface="Open Sans"/>
              <a:ea typeface="Open Sans"/>
              <a:cs typeface="Open Sans"/>
              <a:sym typeface="Open Sans"/>
            </a:endParaRPr>
          </a:p>
        </p:txBody>
      </p:sp>
      <p:cxnSp>
        <p:nvCxnSpPr>
          <p:cNvPr id="1297" name="Google Shape;1297;p39"/>
          <p:cNvCxnSpPr>
            <a:stCxn id="1249" idx="2"/>
            <a:endCxn id="1295" idx="0"/>
          </p:cNvCxnSpPr>
          <p:nvPr/>
        </p:nvCxnSpPr>
        <p:spPr>
          <a:xfrm>
            <a:off x="6461564" y="2565195"/>
            <a:ext cx="606900" cy="367200"/>
          </a:xfrm>
          <a:prstGeom prst="straightConnector1">
            <a:avLst/>
          </a:prstGeom>
          <a:noFill/>
          <a:ln cap="flat" cmpd="sng" w="19050">
            <a:solidFill>
              <a:srgbClr val="BF7B36"/>
            </a:solidFill>
            <a:prstDash val="solid"/>
            <a:round/>
            <a:headEnd len="med" w="med" type="none"/>
            <a:tailEnd len="med" w="med" type="none"/>
          </a:ln>
        </p:spPr>
      </p:cxnSp>
      <p:cxnSp>
        <p:nvCxnSpPr>
          <p:cNvPr id="1298" name="Google Shape;1298;p39"/>
          <p:cNvCxnSpPr/>
          <p:nvPr/>
        </p:nvCxnSpPr>
        <p:spPr>
          <a:xfrm>
            <a:off x="3639388" y="1293450"/>
            <a:ext cx="28500" cy="34821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2" name="Shape 1302"/>
        <p:cNvGrpSpPr/>
        <p:nvPr/>
      </p:nvGrpSpPr>
      <p:grpSpPr>
        <a:xfrm>
          <a:off x="0" y="0"/>
          <a:ext cx="0" cy="0"/>
          <a:chOff x="0" y="0"/>
          <a:chExt cx="0" cy="0"/>
        </a:xfrm>
      </p:grpSpPr>
      <p:sp>
        <p:nvSpPr>
          <p:cNvPr id="1303" name="Google Shape;1303;p40"/>
          <p:cNvSpPr/>
          <p:nvPr/>
        </p:nvSpPr>
        <p:spPr>
          <a:xfrm>
            <a:off x="3850203" y="880600"/>
            <a:ext cx="1443600" cy="1443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1304" name="Google Shape;1304;p40"/>
          <p:cNvSpPr txBox="1"/>
          <p:nvPr>
            <p:ph type="title"/>
          </p:nvPr>
        </p:nvSpPr>
        <p:spPr>
          <a:xfrm>
            <a:off x="2038200" y="2760450"/>
            <a:ext cx="5067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Technical Progress</a:t>
            </a:r>
            <a:endParaRPr/>
          </a:p>
        </p:txBody>
      </p:sp>
      <p:sp>
        <p:nvSpPr>
          <p:cNvPr id="1305" name="Google Shape;1305;p40"/>
          <p:cNvSpPr txBox="1"/>
          <p:nvPr>
            <p:ph idx="2" type="title"/>
          </p:nvPr>
        </p:nvSpPr>
        <p:spPr>
          <a:xfrm>
            <a:off x="3850203" y="1181500"/>
            <a:ext cx="1443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03</a:t>
            </a:r>
            <a:endParaRPr>
              <a:solidFill>
                <a:schemeClr val="lt1"/>
              </a:solidFill>
            </a:endParaRPr>
          </a:p>
        </p:txBody>
      </p:sp>
      <p:sp>
        <p:nvSpPr>
          <p:cNvPr id="1306" name="Google Shape;1306;p40"/>
          <p:cNvSpPr txBox="1"/>
          <p:nvPr>
            <p:ph idx="1" type="subTitle"/>
          </p:nvPr>
        </p:nvSpPr>
        <p:spPr>
          <a:xfrm>
            <a:off x="2038200" y="4038500"/>
            <a:ext cx="5067600" cy="5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have we accomplished?</a:t>
            </a:r>
            <a:endParaRPr/>
          </a:p>
        </p:txBody>
      </p:sp>
      <p:sp>
        <p:nvSpPr>
          <p:cNvPr id="1307" name="Google Shape;1307;p40"/>
          <p:cNvSpPr/>
          <p:nvPr/>
        </p:nvSpPr>
        <p:spPr>
          <a:xfrm>
            <a:off x="5760782" y="4114664"/>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 name="Google Shape;1308;p40"/>
          <p:cNvGrpSpPr/>
          <p:nvPr/>
        </p:nvGrpSpPr>
        <p:grpSpPr>
          <a:xfrm rot="-907878">
            <a:off x="6964030" y="4410956"/>
            <a:ext cx="2933857" cy="2347454"/>
            <a:chOff x="4519055" y="4062471"/>
            <a:chExt cx="1959145" cy="1567562"/>
          </a:xfrm>
        </p:grpSpPr>
        <p:sp>
          <p:nvSpPr>
            <p:cNvPr id="1309" name="Google Shape;1309;p40"/>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0"/>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40"/>
          <p:cNvGrpSpPr/>
          <p:nvPr/>
        </p:nvGrpSpPr>
        <p:grpSpPr>
          <a:xfrm rot="-827426">
            <a:off x="7914516" y="3130743"/>
            <a:ext cx="611100" cy="591761"/>
            <a:chOff x="4865706" y="4363643"/>
            <a:chExt cx="398874" cy="386251"/>
          </a:xfrm>
        </p:grpSpPr>
        <p:sp>
          <p:nvSpPr>
            <p:cNvPr id="1312" name="Google Shape;1312;p40"/>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0"/>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0"/>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0"/>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0"/>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0"/>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 name="Google Shape;1318;p40"/>
          <p:cNvGrpSpPr/>
          <p:nvPr/>
        </p:nvGrpSpPr>
        <p:grpSpPr>
          <a:xfrm rot="7120975">
            <a:off x="8432237" y="2891611"/>
            <a:ext cx="540649" cy="323542"/>
            <a:chOff x="1496834" y="4360951"/>
            <a:chExt cx="262802" cy="157262"/>
          </a:xfrm>
        </p:grpSpPr>
        <p:sp>
          <p:nvSpPr>
            <p:cNvPr id="1319" name="Google Shape;1319;p40"/>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0"/>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4" name="Shape 1324"/>
        <p:cNvGrpSpPr/>
        <p:nvPr/>
      </p:nvGrpSpPr>
      <p:grpSpPr>
        <a:xfrm>
          <a:off x="0" y="0"/>
          <a:ext cx="0" cy="0"/>
          <a:chOff x="0" y="0"/>
          <a:chExt cx="0" cy="0"/>
        </a:xfrm>
      </p:grpSpPr>
      <p:sp>
        <p:nvSpPr>
          <p:cNvPr id="1325" name="Google Shape;1325;p41"/>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Reactive-</a:t>
            </a:r>
            <a:r>
              <a:rPr lang="en" sz="3000"/>
              <a:t>C</a:t>
            </a:r>
            <a:r>
              <a:rPr lang="en" sz="3000"/>
              <a:t>hemical containers</a:t>
            </a:r>
            <a:endParaRPr sz="3000"/>
          </a:p>
        </p:txBody>
      </p:sp>
      <p:pic>
        <p:nvPicPr>
          <p:cNvPr id="1326" name="Google Shape;1326;p41"/>
          <p:cNvPicPr preferRelativeResize="0"/>
          <p:nvPr/>
        </p:nvPicPr>
        <p:blipFill rotWithShape="1">
          <a:blip r:embed="rId3">
            <a:alphaModFix/>
          </a:blip>
          <a:srcRect b="0" l="0" r="0" t="29343"/>
          <a:stretch/>
        </p:blipFill>
        <p:spPr>
          <a:xfrm>
            <a:off x="2556098" y="1232700"/>
            <a:ext cx="3477324" cy="32759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0" name="Shape 1330"/>
        <p:cNvGrpSpPr/>
        <p:nvPr/>
      </p:nvGrpSpPr>
      <p:grpSpPr>
        <a:xfrm>
          <a:off x="0" y="0"/>
          <a:ext cx="0" cy="0"/>
          <a:chOff x="0" y="0"/>
          <a:chExt cx="0" cy="0"/>
        </a:xfrm>
      </p:grpSpPr>
      <p:sp>
        <p:nvSpPr>
          <p:cNvPr id="1331" name="Google Shape;1331;p42"/>
          <p:cNvSpPr txBox="1"/>
          <p:nvPr>
            <p:ph type="title"/>
          </p:nvPr>
        </p:nvSpPr>
        <p:spPr>
          <a:xfrm>
            <a:off x="548525" y="219100"/>
            <a:ext cx="7717800" cy="76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Reactive-</a:t>
            </a:r>
            <a:r>
              <a:rPr lang="en" sz="3000"/>
              <a:t>Valve </a:t>
            </a:r>
            <a:endParaRPr sz="3000"/>
          </a:p>
          <a:p>
            <a:pPr indent="0" lvl="0" marL="0" rtl="0" algn="l">
              <a:spcBef>
                <a:spcPts val="0"/>
              </a:spcBef>
              <a:spcAft>
                <a:spcPts val="0"/>
              </a:spcAft>
              <a:buNone/>
            </a:pPr>
            <a:r>
              <a:t/>
            </a:r>
            <a:endParaRPr/>
          </a:p>
        </p:txBody>
      </p:sp>
      <p:graphicFrame>
        <p:nvGraphicFramePr>
          <p:cNvPr id="1332" name="Google Shape;1332;p42"/>
          <p:cNvGraphicFramePr/>
          <p:nvPr/>
        </p:nvGraphicFramePr>
        <p:xfrm>
          <a:off x="952500" y="1647950"/>
          <a:ext cx="3000000" cy="3000000"/>
        </p:xfrm>
        <a:graphic>
          <a:graphicData uri="http://schemas.openxmlformats.org/drawingml/2006/table">
            <a:tbl>
              <a:tblPr>
                <a:noFill/>
                <a:tableStyleId>{13C7ED97-278E-4AA9-BF27-92B72887AB29}</a:tableStyleId>
              </a:tblPr>
              <a:tblGrid>
                <a:gridCol w="2413000"/>
                <a:gridCol w="2413000"/>
                <a:gridCol w="2413000"/>
              </a:tblGrid>
              <a:tr h="557900">
                <a:tc>
                  <a:txBody>
                    <a:bodyPr/>
                    <a:lstStyle/>
                    <a:p>
                      <a:pPr indent="0" lvl="0" marL="0" rtl="0" algn="ctr">
                        <a:spcBef>
                          <a:spcPts val="0"/>
                        </a:spcBef>
                        <a:spcAft>
                          <a:spcPts val="0"/>
                        </a:spcAft>
                        <a:buNone/>
                      </a:pPr>
                      <a:r>
                        <a:rPr lang="en"/>
                        <a:t>Valve </a:t>
                      </a:r>
                      <a:endParaRPr/>
                    </a:p>
                  </a:txBody>
                  <a:tcPr marT="91425" marB="91425" marR="91425" marL="91425" anchor="ctr"/>
                </a:tc>
                <a:tc>
                  <a:txBody>
                    <a:bodyPr/>
                    <a:lstStyle/>
                    <a:p>
                      <a:pPr indent="0" lvl="0" marL="0" rtl="0" algn="ctr">
                        <a:spcBef>
                          <a:spcPts val="0"/>
                        </a:spcBef>
                        <a:spcAft>
                          <a:spcPts val="0"/>
                        </a:spcAft>
                        <a:buNone/>
                      </a:pPr>
                      <a:r>
                        <a:rPr lang="en"/>
                        <a:t>M</a:t>
                      </a:r>
                      <a:r>
                        <a:rPr lang="en"/>
                        <a:t>otor board</a:t>
                      </a:r>
                      <a:endParaRPr/>
                    </a:p>
                  </a:txBody>
                  <a:tcPr marT="91425" marB="91425" marR="91425" marL="91425" anchor="ctr"/>
                </a:tc>
                <a:tc>
                  <a:txBody>
                    <a:bodyPr/>
                    <a:lstStyle/>
                    <a:p>
                      <a:pPr indent="0" lvl="0" marL="0" rtl="0" algn="ctr">
                        <a:spcBef>
                          <a:spcPts val="0"/>
                        </a:spcBef>
                        <a:spcAft>
                          <a:spcPts val="0"/>
                        </a:spcAft>
                        <a:buNone/>
                      </a:pPr>
                      <a:r>
                        <a:rPr lang="en"/>
                        <a:t>Arduino</a:t>
                      </a:r>
                      <a:endParaRPr/>
                    </a:p>
                  </a:txBody>
                  <a:tcPr marT="91425" marB="91425" marR="91425" marL="91425" anchor="ctr"/>
                </a:tc>
              </a:tr>
              <a:tr h="20681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pic>
        <p:nvPicPr>
          <p:cNvPr id="1333" name="Google Shape;1333;p42"/>
          <p:cNvPicPr preferRelativeResize="0"/>
          <p:nvPr/>
        </p:nvPicPr>
        <p:blipFill>
          <a:blip r:embed="rId3">
            <a:alphaModFix/>
          </a:blip>
          <a:stretch>
            <a:fillRect/>
          </a:stretch>
        </p:blipFill>
        <p:spPr>
          <a:xfrm>
            <a:off x="1250325" y="2239100"/>
            <a:ext cx="1970900" cy="1983500"/>
          </a:xfrm>
          <a:prstGeom prst="rect">
            <a:avLst/>
          </a:prstGeom>
          <a:noFill/>
          <a:ln>
            <a:noFill/>
          </a:ln>
        </p:spPr>
      </p:pic>
      <p:sp>
        <p:nvSpPr>
          <p:cNvPr id="1334" name="Google Shape;1334;p42"/>
          <p:cNvSpPr txBox="1"/>
          <p:nvPr/>
        </p:nvSpPr>
        <p:spPr>
          <a:xfrm>
            <a:off x="816075" y="928400"/>
            <a:ext cx="7868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dk1"/>
                </a:solidFill>
                <a:latin typeface="Montserrat Alternates"/>
                <a:ea typeface="Montserrat Alternates"/>
                <a:cs typeface="Montserrat Alternates"/>
                <a:sym typeface="Montserrat Alternates"/>
              </a:rPr>
              <a:t>To </a:t>
            </a:r>
            <a:r>
              <a:rPr b="1" lang="en" sz="2500">
                <a:solidFill>
                  <a:schemeClr val="dk1"/>
                </a:solidFill>
                <a:latin typeface="Montserrat Alternates"/>
                <a:ea typeface="Montserrat Alternates"/>
                <a:cs typeface="Montserrat Alternates"/>
                <a:sym typeface="Montserrat Alternates"/>
              </a:rPr>
              <a:t>control the spread of the chemicals</a:t>
            </a:r>
            <a:endParaRPr sz="2500"/>
          </a:p>
        </p:txBody>
      </p:sp>
      <p:pic>
        <p:nvPicPr>
          <p:cNvPr id="1335" name="Google Shape;1335;p42"/>
          <p:cNvPicPr preferRelativeResize="0"/>
          <p:nvPr/>
        </p:nvPicPr>
        <p:blipFill>
          <a:blip r:embed="rId4">
            <a:alphaModFix/>
          </a:blip>
          <a:stretch>
            <a:fillRect/>
          </a:stretch>
        </p:blipFill>
        <p:spPr>
          <a:xfrm>
            <a:off x="3834749" y="2628424"/>
            <a:ext cx="1474500" cy="1070850"/>
          </a:xfrm>
          <a:prstGeom prst="rect">
            <a:avLst/>
          </a:prstGeom>
          <a:noFill/>
          <a:ln>
            <a:noFill/>
          </a:ln>
        </p:spPr>
      </p:pic>
      <p:pic>
        <p:nvPicPr>
          <p:cNvPr id="1336" name="Google Shape;1336;p42"/>
          <p:cNvPicPr preferRelativeResize="0"/>
          <p:nvPr/>
        </p:nvPicPr>
        <p:blipFill>
          <a:blip r:embed="rId5">
            <a:alphaModFix/>
          </a:blip>
          <a:stretch>
            <a:fillRect/>
          </a:stretch>
        </p:blipFill>
        <p:spPr>
          <a:xfrm>
            <a:off x="5829550" y="2333975"/>
            <a:ext cx="2183211" cy="18193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0" name="Shape 1340"/>
        <p:cNvGrpSpPr/>
        <p:nvPr/>
      </p:nvGrpSpPr>
      <p:grpSpPr>
        <a:xfrm>
          <a:off x="0" y="0"/>
          <a:ext cx="0" cy="0"/>
          <a:chOff x="0" y="0"/>
          <a:chExt cx="0" cy="0"/>
        </a:xfrm>
      </p:grpSpPr>
      <p:sp>
        <p:nvSpPr>
          <p:cNvPr id="1341" name="Google Shape;1341;p43"/>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Reactive-</a:t>
            </a:r>
            <a:r>
              <a:rPr lang="en" sz="3000"/>
              <a:t>LED bar</a:t>
            </a:r>
            <a:endParaRPr sz="3000"/>
          </a:p>
          <a:p>
            <a:pPr indent="0" lvl="0" marL="0" rtl="0" algn="ctr">
              <a:spcBef>
                <a:spcPts val="0"/>
              </a:spcBef>
              <a:spcAft>
                <a:spcPts val="0"/>
              </a:spcAft>
              <a:buNone/>
            </a:pPr>
            <a:r>
              <a:t/>
            </a:r>
            <a:endParaRPr/>
          </a:p>
        </p:txBody>
      </p:sp>
      <p:graphicFrame>
        <p:nvGraphicFramePr>
          <p:cNvPr id="1342" name="Google Shape;1342;p43"/>
          <p:cNvGraphicFramePr/>
          <p:nvPr/>
        </p:nvGraphicFramePr>
        <p:xfrm>
          <a:off x="952500" y="1434525"/>
          <a:ext cx="3000000" cy="3000000"/>
        </p:xfrm>
        <a:graphic>
          <a:graphicData uri="http://schemas.openxmlformats.org/drawingml/2006/table">
            <a:tbl>
              <a:tblPr>
                <a:noFill/>
                <a:tableStyleId>{13C7ED97-278E-4AA9-BF27-92B72887AB29}</a:tableStyleId>
              </a:tblPr>
              <a:tblGrid>
                <a:gridCol w="2413000"/>
                <a:gridCol w="2413000"/>
                <a:gridCol w="2413000"/>
              </a:tblGrid>
              <a:tr h="730500">
                <a:tc>
                  <a:txBody>
                    <a:bodyPr/>
                    <a:lstStyle/>
                    <a:p>
                      <a:pPr indent="0" lvl="0" marL="0" rtl="0" algn="ctr">
                        <a:spcBef>
                          <a:spcPts val="0"/>
                        </a:spcBef>
                        <a:spcAft>
                          <a:spcPts val="0"/>
                        </a:spcAft>
                        <a:buNone/>
                      </a:pPr>
                      <a:r>
                        <a:rPr lang="en"/>
                        <a:t>LED bar</a:t>
                      </a:r>
                      <a:endParaRPr/>
                    </a:p>
                  </a:txBody>
                  <a:tcPr marT="91425" marB="91425" marR="91425" marL="91425" anchor="ctr"/>
                </a:tc>
                <a:tc>
                  <a:txBody>
                    <a:bodyPr/>
                    <a:lstStyle/>
                    <a:p>
                      <a:pPr indent="0" lvl="0" marL="0" rtl="0" algn="ctr">
                        <a:spcBef>
                          <a:spcPts val="0"/>
                        </a:spcBef>
                        <a:spcAft>
                          <a:spcPts val="0"/>
                        </a:spcAft>
                        <a:buNone/>
                      </a:pPr>
                      <a:r>
                        <a:rPr lang="en"/>
                        <a:t>Grove shield </a:t>
                      </a:r>
                      <a:endParaRPr/>
                    </a:p>
                  </a:txBody>
                  <a:tcPr marT="91425" marB="91425" marR="91425" marL="91425" anchor="ctr"/>
                </a:tc>
                <a:tc>
                  <a:txBody>
                    <a:bodyPr/>
                    <a:lstStyle/>
                    <a:p>
                      <a:pPr indent="0" lvl="0" marL="0" rtl="0" algn="ctr">
                        <a:spcBef>
                          <a:spcPts val="0"/>
                        </a:spcBef>
                        <a:spcAft>
                          <a:spcPts val="0"/>
                        </a:spcAft>
                        <a:buNone/>
                      </a:pPr>
                      <a:r>
                        <a:rPr lang="en"/>
                        <a:t>Arduino</a:t>
                      </a:r>
                      <a:endParaRPr/>
                    </a:p>
                  </a:txBody>
                  <a:tcPr marT="91425" marB="91425" marR="91425" marL="91425" anchor="ctr"/>
                </a:tc>
              </a:tr>
              <a:tr h="18920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pic>
        <p:nvPicPr>
          <p:cNvPr id="1343" name="Google Shape;1343;p43"/>
          <p:cNvPicPr preferRelativeResize="0"/>
          <p:nvPr/>
        </p:nvPicPr>
        <p:blipFill>
          <a:blip r:embed="rId3">
            <a:alphaModFix/>
          </a:blip>
          <a:stretch>
            <a:fillRect/>
          </a:stretch>
        </p:blipFill>
        <p:spPr>
          <a:xfrm>
            <a:off x="3511350" y="2199225"/>
            <a:ext cx="1819325" cy="1819350"/>
          </a:xfrm>
          <a:prstGeom prst="rect">
            <a:avLst/>
          </a:prstGeom>
          <a:noFill/>
          <a:ln>
            <a:noFill/>
          </a:ln>
        </p:spPr>
      </p:pic>
      <p:pic>
        <p:nvPicPr>
          <p:cNvPr id="1344" name="Google Shape;1344;p43"/>
          <p:cNvPicPr preferRelativeResize="0"/>
          <p:nvPr/>
        </p:nvPicPr>
        <p:blipFill>
          <a:blip r:embed="rId4">
            <a:alphaModFix/>
          </a:blip>
          <a:stretch>
            <a:fillRect/>
          </a:stretch>
        </p:blipFill>
        <p:spPr>
          <a:xfrm>
            <a:off x="5829550" y="2199225"/>
            <a:ext cx="2183211" cy="1819350"/>
          </a:xfrm>
          <a:prstGeom prst="rect">
            <a:avLst/>
          </a:prstGeom>
          <a:noFill/>
          <a:ln>
            <a:noFill/>
          </a:ln>
        </p:spPr>
      </p:pic>
      <p:pic>
        <p:nvPicPr>
          <p:cNvPr id="1345" name="Google Shape;1345;p43"/>
          <p:cNvPicPr preferRelativeResize="0"/>
          <p:nvPr/>
        </p:nvPicPr>
        <p:blipFill>
          <a:blip r:embed="rId5">
            <a:alphaModFix/>
          </a:blip>
          <a:stretch>
            <a:fillRect/>
          </a:stretch>
        </p:blipFill>
        <p:spPr>
          <a:xfrm>
            <a:off x="1074925" y="2199225"/>
            <a:ext cx="2228325" cy="1738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9" name="Shape 1349"/>
        <p:cNvGrpSpPr/>
        <p:nvPr/>
      </p:nvGrpSpPr>
      <p:grpSpPr>
        <a:xfrm>
          <a:off x="0" y="0"/>
          <a:ext cx="0" cy="0"/>
          <a:chOff x="0" y="0"/>
          <a:chExt cx="0" cy="0"/>
        </a:xfrm>
      </p:grpSpPr>
      <p:sp>
        <p:nvSpPr>
          <p:cNvPr id="1350" name="Google Shape;1350;p44"/>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eactive</a:t>
            </a:r>
            <a:r>
              <a:rPr lang="en" sz="3500"/>
              <a:t>-</a:t>
            </a:r>
            <a:r>
              <a:rPr lang="en" sz="3000"/>
              <a:t>demo video</a:t>
            </a:r>
            <a:endParaRPr sz="3000"/>
          </a:p>
        </p:txBody>
      </p:sp>
      <p:pic>
        <p:nvPicPr>
          <p:cNvPr id="1351" name="Google Shape;1351;p44" title="ReactiveVideo.mp4">
            <a:hlinkClick r:id="rId3"/>
          </p:cNvPr>
          <p:cNvPicPr preferRelativeResize="0"/>
          <p:nvPr/>
        </p:nvPicPr>
        <p:blipFill>
          <a:blip r:embed="rId4">
            <a:alphaModFix/>
          </a:blip>
          <a:stretch>
            <a:fillRect/>
          </a:stretch>
        </p:blipFill>
        <p:spPr>
          <a:xfrm>
            <a:off x="4233300" y="1210075"/>
            <a:ext cx="4572000" cy="3429000"/>
          </a:xfrm>
          <a:prstGeom prst="rect">
            <a:avLst/>
          </a:prstGeom>
          <a:noFill/>
          <a:ln>
            <a:noFill/>
          </a:ln>
        </p:spPr>
      </p:pic>
      <p:pic>
        <p:nvPicPr>
          <p:cNvPr id="1352" name="Google Shape;1352;p44"/>
          <p:cNvPicPr preferRelativeResize="0"/>
          <p:nvPr/>
        </p:nvPicPr>
        <p:blipFill rotWithShape="1">
          <a:blip r:embed="rId5">
            <a:alphaModFix/>
          </a:blip>
          <a:srcRect b="0" l="16082" r="14951" t="19768"/>
          <a:stretch/>
        </p:blipFill>
        <p:spPr>
          <a:xfrm>
            <a:off x="239500" y="1281200"/>
            <a:ext cx="3766999" cy="328674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1"/>
                                        </p:tgtEl>
                                        <p:attrNameLst>
                                          <p:attrName>style.visibility</p:attrName>
                                        </p:attrNameLst>
                                      </p:cBhvr>
                                      <p:to>
                                        <p:strVal val="visible"/>
                                      </p:to>
                                    </p:set>
                                    <p:animEffect filter="fade" transition="in">
                                      <p:cBhvr>
                                        <p:cTn dur="1000"/>
                                        <p:tgtEl>
                                          <p:spTgt spid="13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6" name="Shape 1356"/>
        <p:cNvGrpSpPr/>
        <p:nvPr/>
      </p:nvGrpSpPr>
      <p:grpSpPr>
        <a:xfrm>
          <a:off x="0" y="0"/>
          <a:ext cx="0" cy="0"/>
          <a:chOff x="0" y="0"/>
          <a:chExt cx="0" cy="0"/>
        </a:xfrm>
      </p:grpSpPr>
      <p:sp>
        <p:nvSpPr>
          <p:cNvPr id="1357" name="Google Shape;1357;p45"/>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Navigation-</a:t>
            </a:r>
            <a:r>
              <a:rPr lang="en" sz="3000"/>
              <a:t>D</a:t>
            </a:r>
            <a:r>
              <a:rPr lang="en" sz="3000"/>
              <a:t>istance sensor</a:t>
            </a:r>
            <a:endParaRPr sz="3000"/>
          </a:p>
        </p:txBody>
      </p:sp>
      <p:graphicFrame>
        <p:nvGraphicFramePr>
          <p:cNvPr id="1358" name="Google Shape;1358;p45"/>
          <p:cNvGraphicFramePr/>
          <p:nvPr/>
        </p:nvGraphicFramePr>
        <p:xfrm>
          <a:off x="952500" y="1434525"/>
          <a:ext cx="3000000" cy="3000000"/>
        </p:xfrm>
        <a:graphic>
          <a:graphicData uri="http://schemas.openxmlformats.org/drawingml/2006/table">
            <a:tbl>
              <a:tblPr>
                <a:noFill/>
                <a:tableStyleId>{13C7ED97-278E-4AA9-BF27-92B72887AB29}</a:tableStyleId>
              </a:tblPr>
              <a:tblGrid>
                <a:gridCol w="2413000"/>
                <a:gridCol w="2413000"/>
                <a:gridCol w="2413000"/>
              </a:tblGrid>
              <a:tr h="730500">
                <a:tc>
                  <a:txBody>
                    <a:bodyPr/>
                    <a:lstStyle/>
                    <a:p>
                      <a:pPr indent="0" lvl="0" marL="0" rtl="0" algn="ctr">
                        <a:spcBef>
                          <a:spcPts val="0"/>
                        </a:spcBef>
                        <a:spcAft>
                          <a:spcPts val="0"/>
                        </a:spcAft>
                        <a:buNone/>
                      </a:pPr>
                      <a:r>
                        <a:rPr lang="en"/>
                        <a:t>U</a:t>
                      </a:r>
                      <a:r>
                        <a:rPr lang="en"/>
                        <a:t>ltrasonic sensor</a:t>
                      </a:r>
                      <a:endParaRPr/>
                    </a:p>
                  </a:txBody>
                  <a:tcPr marT="91425" marB="91425" marR="91425" marL="91425" anchor="ctr"/>
                </a:tc>
                <a:tc>
                  <a:txBody>
                    <a:bodyPr/>
                    <a:lstStyle/>
                    <a:p>
                      <a:pPr indent="0" lvl="0" marL="0" rtl="0" algn="ctr">
                        <a:spcBef>
                          <a:spcPts val="0"/>
                        </a:spcBef>
                        <a:spcAft>
                          <a:spcPts val="0"/>
                        </a:spcAft>
                        <a:buNone/>
                      </a:pPr>
                      <a:r>
                        <a:rPr lang="en"/>
                        <a:t>G</a:t>
                      </a:r>
                      <a:r>
                        <a:rPr lang="en"/>
                        <a:t>rove shield </a:t>
                      </a:r>
                      <a:endParaRPr/>
                    </a:p>
                  </a:txBody>
                  <a:tcPr marT="91425" marB="91425" marR="91425" marL="91425" anchor="ctr"/>
                </a:tc>
                <a:tc>
                  <a:txBody>
                    <a:bodyPr/>
                    <a:lstStyle/>
                    <a:p>
                      <a:pPr indent="0" lvl="0" marL="0" rtl="0" algn="ctr">
                        <a:spcBef>
                          <a:spcPts val="0"/>
                        </a:spcBef>
                        <a:spcAft>
                          <a:spcPts val="0"/>
                        </a:spcAft>
                        <a:buNone/>
                      </a:pPr>
                      <a:r>
                        <a:rPr lang="en"/>
                        <a:t>Arduino</a:t>
                      </a:r>
                      <a:endParaRPr/>
                    </a:p>
                  </a:txBody>
                  <a:tcPr marT="91425" marB="91425" marR="91425" marL="91425" anchor="ctr"/>
                </a:tc>
              </a:tr>
              <a:tr h="18920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pic>
        <p:nvPicPr>
          <p:cNvPr id="1359" name="Google Shape;1359;p45"/>
          <p:cNvPicPr preferRelativeResize="0"/>
          <p:nvPr/>
        </p:nvPicPr>
        <p:blipFill>
          <a:blip r:embed="rId3">
            <a:alphaModFix/>
          </a:blip>
          <a:stretch>
            <a:fillRect/>
          </a:stretch>
        </p:blipFill>
        <p:spPr>
          <a:xfrm>
            <a:off x="3511350" y="2199225"/>
            <a:ext cx="1819325" cy="1819350"/>
          </a:xfrm>
          <a:prstGeom prst="rect">
            <a:avLst/>
          </a:prstGeom>
          <a:noFill/>
          <a:ln>
            <a:noFill/>
          </a:ln>
        </p:spPr>
      </p:pic>
      <p:pic>
        <p:nvPicPr>
          <p:cNvPr id="1360" name="Google Shape;1360;p45"/>
          <p:cNvPicPr preferRelativeResize="0"/>
          <p:nvPr/>
        </p:nvPicPr>
        <p:blipFill>
          <a:blip r:embed="rId4">
            <a:alphaModFix/>
          </a:blip>
          <a:stretch>
            <a:fillRect/>
          </a:stretch>
        </p:blipFill>
        <p:spPr>
          <a:xfrm>
            <a:off x="1245550" y="2199225"/>
            <a:ext cx="1819325" cy="1819325"/>
          </a:xfrm>
          <a:prstGeom prst="rect">
            <a:avLst/>
          </a:prstGeom>
          <a:noFill/>
          <a:ln>
            <a:noFill/>
          </a:ln>
        </p:spPr>
      </p:pic>
      <p:pic>
        <p:nvPicPr>
          <p:cNvPr id="1361" name="Google Shape;1361;p45"/>
          <p:cNvPicPr preferRelativeResize="0"/>
          <p:nvPr/>
        </p:nvPicPr>
        <p:blipFill>
          <a:blip r:embed="rId5">
            <a:alphaModFix/>
          </a:blip>
          <a:stretch>
            <a:fillRect/>
          </a:stretch>
        </p:blipFill>
        <p:spPr>
          <a:xfrm>
            <a:off x="5829550" y="2199225"/>
            <a:ext cx="2183211" cy="1819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grpSp>
        <p:nvGrpSpPr>
          <p:cNvPr id="882" name="Google Shape;882;p28"/>
          <p:cNvGrpSpPr/>
          <p:nvPr/>
        </p:nvGrpSpPr>
        <p:grpSpPr>
          <a:xfrm rot="-647599">
            <a:off x="3256274" y="3516027"/>
            <a:ext cx="1316200" cy="1315724"/>
            <a:chOff x="-1200937" y="975514"/>
            <a:chExt cx="1135331" cy="1134921"/>
          </a:xfrm>
        </p:grpSpPr>
        <p:sp>
          <p:nvSpPr>
            <p:cNvPr id="883" name="Google Shape;883;p28"/>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 name="Google Shape;884;p28"/>
            <p:cNvGrpSpPr/>
            <p:nvPr/>
          </p:nvGrpSpPr>
          <p:grpSpPr>
            <a:xfrm>
              <a:off x="-1200937" y="975514"/>
              <a:ext cx="1135331" cy="1124531"/>
              <a:chOff x="-1200937" y="975514"/>
              <a:chExt cx="1135331" cy="1124531"/>
            </a:xfrm>
          </p:grpSpPr>
          <p:sp>
            <p:nvSpPr>
              <p:cNvPr id="885" name="Google Shape;885;p28"/>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8"/>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8"/>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8"/>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8"/>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8"/>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8"/>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8"/>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8"/>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8"/>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8"/>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6" name="Google Shape;896;p28"/>
          <p:cNvSpPr/>
          <p:nvPr/>
        </p:nvSpPr>
        <p:spPr>
          <a:xfrm>
            <a:off x="3144732" y="2870341"/>
            <a:ext cx="6296315" cy="6296364"/>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8"/>
          <p:cNvSpPr txBox="1"/>
          <p:nvPr>
            <p:ph type="title"/>
          </p:nvPr>
        </p:nvSpPr>
        <p:spPr>
          <a:xfrm>
            <a:off x="741375" y="742950"/>
            <a:ext cx="5697600" cy="156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7700"/>
              <a:t>12,000,000</a:t>
            </a:r>
            <a:endParaRPr sz="7700"/>
          </a:p>
        </p:txBody>
      </p:sp>
      <p:sp>
        <p:nvSpPr>
          <p:cNvPr id="898" name="Google Shape;898;p28"/>
          <p:cNvSpPr txBox="1"/>
          <p:nvPr>
            <p:ph idx="1" type="subTitle"/>
          </p:nvPr>
        </p:nvSpPr>
        <p:spPr>
          <a:xfrm>
            <a:off x="741375" y="2373250"/>
            <a:ext cx="5697600" cy="4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Hectares of land are lost annually due to drought and desertification</a:t>
            </a:r>
            <a:endParaRPr/>
          </a:p>
        </p:txBody>
      </p:sp>
      <p:grpSp>
        <p:nvGrpSpPr>
          <p:cNvPr id="899" name="Google Shape;899;p28"/>
          <p:cNvGrpSpPr/>
          <p:nvPr/>
        </p:nvGrpSpPr>
        <p:grpSpPr>
          <a:xfrm rot="-2146373">
            <a:off x="4480140" y="2900042"/>
            <a:ext cx="2593546" cy="2552325"/>
            <a:chOff x="-679298" y="1238771"/>
            <a:chExt cx="2572745" cy="2531505"/>
          </a:xfrm>
        </p:grpSpPr>
        <p:sp>
          <p:nvSpPr>
            <p:cNvPr id="900" name="Google Shape;900;p28"/>
            <p:cNvSpPr/>
            <p:nvPr/>
          </p:nvSpPr>
          <p:spPr>
            <a:xfrm>
              <a:off x="-679298" y="1238771"/>
              <a:ext cx="2572745" cy="2531505"/>
            </a:xfrm>
            <a:custGeom>
              <a:rect b="b" l="l" r="r" t="t"/>
              <a:pathLst>
                <a:path extrusionOk="0" h="55552" w="56457">
                  <a:moveTo>
                    <a:pt x="14262" y="1"/>
                  </a:moveTo>
                  <a:cubicBezTo>
                    <a:pt x="12329" y="1"/>
                    <a:pt x="10568" y="1306"/>
                    <a:pt x="10072" y="3258"/>
                  </a:cubicBezTo>
                  <a:lnTo>
                    <a:pt x="587" y="40688"/>
                  </a:lnTo>
                  <a:cubicBezTo>
                    <a:pt x="1" y="43003"/>
                    <a:pt x="1396" y="45347"/>
                    <a:pt x="3711" y="45933"/>
                  </a:cubicBezTo>
                  <a:lnTo>
                    <a:pt x="41141" y="55418"/>
                  </a:lnTo>
                  <a:cubicBezTo>
                    <a:pt x="41496" y="55508"/>
                    <a:pt x="41853" y="55552"/>
                    <a:pt x="42205" y="55552"/>
                  </a:cubicBezTo>
                  <a:cubicBezTo>
                    <a:pt x="44131" y="55552"/>
                    <a:pt x="45890" y="54252"/>
                    <a:pt x="46385" y="52293"/>
                  </a:cubicBezTo>
                  <a:lnTo>
                    <a:pt x="55871" y="14864"/>
                  </a:lnTo>
                  <a:cubicBezTo>
                    <a:pt x="56457" y="12558"/>
                    <a:pt x="55062" y="10205"/>
                    <a:pt x="52746" y="9619"/>
                  </a:cubicBezTo>
                  <a:lnTo>
                    <a:pt x="15326" y="134"/>
                  </a:lnTo>
                  <a:cubicBezTo>
                    <a:pt x="14970" y="44"/>
                    <a:pt x="14613" y="1"/>
                    <a:pt x="14262" y="1"/>
                  </a:cubicBez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8"/>
            <p:cNvSpPr/>
            <p:nvPr/>
          </p:nvSpPr>
          <p:spPr>
            <a:xfrm>
              <a:off x="-547509" y="1368281"/>
              <a:ext cx="2309169" cy="2272439"/>
            </a:xfrm>
            <a:custGeom>
              <a:rect b="b" l="l" r="r" t="t"/>
              <a:pathLst>
                <a:path extrusionOk="0" h="49867" w="50673">
                  <a:moveTo>
                    <a:pt x="12797" y="1"/>
                  </a:moveTo>
                  <a:cubicBezTo>
                    <a:pt x="11063" y="1"/>
                    <a:pt x="9481" y="1170"/>
                    <a:pt x="9040" y="2927"/>
                  </a:cubicBezTo>
                  <a:lnTo>
                    <a:pt x="521" y="36525"/>
                  </a:lnTo>
                  <a:cubicBezTo>
                    <a:pt x="1" y="38599"/>
                    <a:pt x="1256" y="40710"/>
                    <a:pt x="3330" y="41231"/>
                  </a:cubicBezTo>
                  <a:lnTo>
                    <a:pt x="36919" y="49749"/>
                  </a:lnTo>
                  <a:cubicBezTo>
                    <a:pt x="37237" y="49829"/>
                    <a:pt x="37556" y="49867"/>
                    <a:pt x="37870" y="49867"/>
                  </a:cubicBezTo>
                  <a:cubicBezTo>
                    <a:pt x="39608" y="49867"/>
                    <a:pt x="41185" y="48697"/>
                    <a:pt x="41634" y="46941"/>
                  </a:cubicBezTo>
                  <a:lnTo>
                    <a:pt x="50152" y="13352"/>
                  </a:lnTo>
                  <a:cubicBezTo>
                    <a:pt x="50673" y="11268"/>
                    <a:pt x="49417" y="9167"/>
                    <a:pt x="47343" y="8637"/>
                  </a:cubicBezTo>
                  <a:lnTo>
                    <a:pt x="13745" y="119"/>
                  </a:lnTo>
                  <a:cubicBezTo>
                    <a:pt x="13428" y="39"/>
                    <a:pt x="13110" y="1"/>
                    <a:pt x="127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8"/>
            <p:cNvSpPr/>
            <p:nvPr/>
          </p:nvSpPr>
          <p:spPr>
            <a:xfrm>
              <a:off x="-417407" y="1496379"/>
              <a:ext cx="2049374" cy="2016381"/>
            </a:xfrm>
            <a:custGeom>
              <a:rect b="b" l="l" r="r" t="t"/>
              <a:pathLst>
                <a:path extrusionOk="0" h="44248" w="44972">
                  <a:moveTo>
                    <a:pt x="11358" y="1"/>
                  </a:moveTo>
                  <a:cubicBezTo>
                    <a:pt x="9817" y="1"/>
                    <a:pt x="8419" y="1034"/>
                    <a:pt x="8026" y="2599"/>
                  </a:cubicBezTo>
                  <a:lnTo>
                    <a:pt x="466" y="32403"/>
                  </a:lnTo>
                  <a:cubicBezTo>
                    <a:pt x="1" y="34244"/>
                    <a:pt x="1107" y="36114"/>
                    <a:pt x="2958" y="36588"/>
                  </a:cubicBezTo>
                  <a:lnTo>
                    <a:pt x="32762" y="44139"/>
                  </a:lnTo>
                  <a:cubicBezTo>
                    <a:pt x="33049" y="44213"/>
                    <a:pt x="33336" y="44248"/>
                    <a:pt x="33618" y="44248"/>
                  </a:cubicBezTo>
                  <a:cubicBezTo>
                    <a:pt x="35151" y="44248"/>
                    <a:pt x="36546" y="43209"/>
                    <a:pt x="36947" y="41647"/>
                  </a:cubicBezTo>
                  <a:lnTo>
                    <a:pt x="44498" y="11852"/>
                  </a:lnTo>
                  <a:cubicBezTo>
                    <a:pt x="44972" y="10001"/>
                    <a:pt x="43856" y="8132"/>
                    <a:pt x="42005" y="7667"/>
                  </a:cubicBezTo>
                  <a:lnTo>
                    <a:pt x="12211" y="107"/>
                  </a:lnTo>
                  <a:cubicBezTo>
                    <a:pt x="11925" y="35"/>
                    <a:pt x="11639" y="1"/>
                    <a:pt x="11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8"/>
            <p:cNvSpPr/>
            <p:nvPr/>
          </p:nvSpPr>
          <p:spPr>
            <a:xfrm>
              <a:off x="-384369" y="1529098"/>
              <a:ext cx="1982887" cy="1951125"/>
            </a:xfrm>
            <a:custGeom>
              <a:rect b="b" l="l" r="r" t="t"/>
              <a:pathLst>
                <a:path extrusionOk="0" h="42816" w="43513">
                  <a:moveTo>
                    <a:pt x="10979" y="0"/>
                  </a:moveTo>
                  <a:cubicBezTo>
                    <a:pt x="9496" y="0"/>
                    <a:pt x="8142" y="1005"/>
                    <a:pt x="7757" y="2513"/>
                  </a:cubicBezTo>
                  <a:lnTo>
                    <a:pt x="447" y="31360"/>
                  </a:lnTo>
                  <a:cubicBezTo>
                    <a:pt x="1" y="33136"/>
                    <a:pt x="1070" y="34949"/>
                    <a:pt x="2856" y="35405"/>
                  </a:cubicBezTo>
                  <a:lnTo>
                    <a:pt x="31702" y="42714"/>
                  </a:lnTo>
                  <a:cubicBezTo>
                    <a:pt x="31976" y="42783"/>
                    <a:pt x="32251" y="42815"/>
                    <a:pt x="32521" y="42815"/>
                  </a:cubicBezTo>
                  <a:cubicBezTo>
                    <a:pt x="34010" y="42815"/>
                    <a:pt x="35362" y="41817"/>
                    <a:pt x="35747" y="40306"/>
                  </a:cubicBezTo>
                  <a:lnTo>
                    <a:pt x="43057" y="11459"/>
                  </a:lnTo>
                  <a:cubicBezTo>
                    <a:pt x="43512" y="9674"/>
                    <a:pt x="42434" y="7870"/>
                    <a:pt x="40648" y="7414"/>
                  </a:cubicBezTo>
                  <a:lnTo>
                    <a:pt x="11802" y="105"/>
                  </a:lnTo>
                  <a:cubicBezTo>
                    <a:pt x="11527" y="34"/>
                    <a:pt x="11250" y="0"/>
                    <a:pt x="10979" y="0"/>
                  </a:cubicBezTo>
                  <a:close/>
                </a:path>
              </a:pathLst>
            </a:custGeom>
            <a:solidFill>
              <a:srgbClr val="7B7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04" name="Google Shape;904;p28"/>
          <p:cNvPicPr preferRelativeResize="0"/>
          <p:nvPr/>
        </p:nvPicPr>
        <p:blipFill rotWithShape="1">
          <a:blip r:embed="rId3">
            <a:alphaModFix/>
          </a:blip>
          <a:srcRect b="0" l="16666" r="16666" t="0"/>
          <a:stretch/>
        </p:blipFill>
        <p:spPr>
          <a:xfrm rot="-1311629">
            <a:off x="4939559" y="3336385"/>
            <a:ext cx="1675047" cy="1675047"/>
          </a:xfrm>
          <a:prstGeom prst="roundRect">
            <a:avLst>
              <a:gd fmla="val 8774" name="adj"/>
            </a:avLst>
          </a:prstGeom>
          <a:noFill/>
          <a:ln cap="flat" cmpd="sng" w="38100">
            <a:solidFill>
              <a:schemeClr val="lt1"/>
            </a:solidFill>
            <a:prstDash val="solid"/>
            <a:round/>
            <a:headEnd len="sm" w="sm" type="none"/>
            <a:tailEnd len="sm" w="sm" type="none"/>
          </a:ln>
          <a:effectLst>
            <a:outerShdw blurRad="57150" rotWithShape="0" algn="bl" dir="5400000" dist="19050">
              <a:schemeClr val="dk1">
                <a:alpha val="50000"/>
              </a:schemeClr>
            </a:outerShdw>
          </a:effectLst>
        </p:spPr>
      </p:pic>
      <p:grpSp>
        <p:nvGrpSpPr>
          <p:cNvPr id="905" name="Google Shape;905;p28"/>
          <p:cNvGrpSpPr/>
          <p:nvPr/>
        </p:nvGrpSpPr>
        <p:grpSpPr>
          <a:xfrm flipH="1" rot="2146373">
            <a:off x="6480390" y="2088917"/>
            <a:ext cx="2593546" cy="2552325"/>
            <a:chOff x="-679298" y="1238771"/>
            <a:chExt cx="2572745" cy="2531505"/>
          </a:xfrm>
        </p:grpSpPr>
        <p:sp>
          <p:nvSpPr>
            <p:cNvPr id="906" name="Google Shape;906;p28"/>
            <p:cNvSpPr/>
            <p:nvPr/>
          </p:nvSpPr>
          <p:spPr>
            <a:xfrm>
              <a:off x="-679298" y="1238771"/>
              <a:ext cx="2572745" cy="2531505"/>
            </a:xfrm>
            <a:custGeom>
              <a:rect b="b" l="l" r="r" t="t"/>
              <a:pathLst>
                <a:path extrusionOk="0" h="55552" w="56457">
                  <a:moveTo>
                    <a:pt x="14262" y="1"/>
                  </a:moveTo>
                  <a:cubicBezTo>
                    <a:pt x="12329" y="1"/>
                    <a:pt x="10568" y="1306"/>
                    <a:pt x="10072" y="3258"/>
                  </a:cubicBezTo>
                  <a:lnTo>
                    <a:pt x="587" y="40688"/>
                  </a:lnTo>
                  <a:cubicBezTo>
                    <a:pt x="1" y="43003"/>
                    <a:pt x="1396" y="45347"/>
                    <a:pt x="3711" y="45933"/>
                  </a:cubicBezTo>
                  <a:lnTo>
                    <a:pt x="41141" y="55418"/>
                  </a:lnTo>
                  <a:cubicBezTo>
                    <a:pt x="41496" y="55508"/>
                    <a:pt x="41853" y="55552"/>
                    <a:pt x="42205" y="55552"/>
                  </a:cubicBezTo>
                  <a:cubicBezTo>
                    <a:pt x="44131" y="55552"/>
                    <a:pt x="45890" y="54252"/>
                    <a:pt x="46385" y="52293"/>
                  </a:cubicBezTo>
                  <a:lnTo>
                    <a:pt x="55871" y="14864"/>
                  </a:lnTo>
                  <a:cubicBezTo>
                    <a:pt x="56457" y="12558"/>
                    <a:pt x="55062" y="10205"/>
                    <a:pt x="52746" y="9619"/>
                  </a:cubicBezTo>
                  <a:lnTo>
                    <a:pt x="15326" y="134"/>
                  </a:lnTo>
                  <a:cubicBezTo>
                    <a:pt x="14970" y="44"/>
                    <a:pt x="14613" y="1"/>
                    <a:pt x="14262" y="1"/>
                  </a:cubicBez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8"/>
            <p:cNvSpPr/>
            <p:nvPr/>
          </p:nvSpPr>
          <p:spPr>
            <a:xfrm>
              <a:off x="-547509" y="1368281"/>
              <a:ext cx="2309169" cy="2272439"/>
            </a:xfrm>
            <a:custGeom>
              <a:rect b="b" l="l" r="r" t="t"/>
              <a:pathLst>
                <a:path extrusionOk="0" h="49867" w="50673">
                  <a:moveTo>
                    <a:pt x="12797" y="1"/>
                  </a:moveTo>
                  <a:cubicBezTo>
                    <a:pt x="11063" y="1"/>
                    <a:pt x="9481" y="1170"/>
                    <a:pt x="9040" y="2927"/>
                  </a:cubicBezTo>
                  <a:lnTo>
                    <a:pt x="521" y="36525"/>
                  </a:lnTo>
                  <a:cubicBezTo>
                    <a:pt x="1" y="38599"/>
                    <a:pt x="1256" y="40710"/>
                    <a:pt x="3330" y="41231"/>
                  </a:cubicBezTo>
                  <a:lnTo>
                    <a:pt x="36919" y="49749"/>
                  </a:lnTo>
                  <a:cubicBezTo>
                    <a:pt x="37237" y="49829"/>
                    <a:pt x="37556" y="49867"/>
                    <a:pt x="37870" y="49867"/>
                  </a:cubicBezTo>
                  <a:cubicBezTo>
                    <a:pt x="39608" y="49867"/>
                    <a:pt x="41185" y="48697"/>
                    <a:pt x="41634" y="46941"/>
                  </a:cubicBezTo>
                  <a:lnTo>
                    <a:pt x="50152" y="13352"/>
                  </a:lnTo>
                  <a:cubicBezTo>
                    <a:pt x="50673" y="11268"/>
                    <a:pt x="49417" y="9167"/>
                    <a:pt x="47343" y="8637"/>
                  </a:cubicBezTo>
                  <a:lnTo>
                    <a:pt x="13745" y="119"/>
                  </a:lnTo>
                  <a:cubicBezTo>
                    <a:pt x="13428" y="39"/>
                    <a:pt x="13110" y="1"/>
                    <a:pt x="127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8"/>
            <p:cNvSpPr/>
            <p:nvPr/>
          </p:nvSpPr>
          <p:spPr>
            <a:xfrm>
              <a:off x="-417407" y="1496379"/>
              <a:ext cx="2049374" cy="2016381"/>
            </a:xfrm>
            <a:custGeom>
              <a:rect b="b" l="l" r="r" t="t"/>
              <a:pathLst>
                <a:path extrusionOk="0" h="44248" w="44972">
                  <a:moveTo>
                    <a:pt x="11358" y="1"/>
                  </a:moveTo>
                  <a:cubicBezTo>
                    <a:pt x="9817" y="1"/>
                    <a:pt x="8419" y="1034"/>
                    <a:pt x="8026" y="2599"/>
                  </a:cubicBezTo>
                  <a:lnTo>
                    <a:pt x="466" y="32403"/>
                  </a:lnTo>
                  <a:cubicBezTo>
                    <a:pt x="1" y="34244"/>
                    <a:pt x="1107" y="36114"/>
                    <a:pt x="2958" y="36588"/>
                  </a:cubicBezTo>
                  <a:lnTo>
                    <a:pt x="32762" y="44139"/>
                  </a:lnTo>
                  <a:cubicBezTo>
                    <a:pt x="33049" y="44213"/>
                    <a:pt x="33336" y="44248"/>
                    <a:pt x="33618" y="44248"/>
                  </a:cubicBezTo>
                  <a:cubicBezTo>
                    <a:pt x="35151" y="44248"/>
                    <a:pt x="36546" y="43209"/>
                    <a:pt x="36947" y="41647"/>
                  </a:cubicBezTo>
                  <a:lnTo>
                    <a:pt x="44498" y="11852"/>
                  </a:lnTo>
                  <a:cubicBezTo>
                    <a:pt x="44972" y="10001"/>
                    <a:pt x="43856" y="8132"/>
                    <a:pt x="42005" y="7667"/>
                  </a:cubicBezTo>
                  <a:lnTo>
                    <a:pt x="12211" y="107"/>
                  </a:lnTo>
                  <a:cubicBezTo>
                    <a:pt x="11925" y="35"/>
                    <a:pt x="11639" y="1"/>
                    <a:pt x="11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8"/>
            <p:cNvSpPr/>
            <p:nvPr/>
          </p:nvSpPr>
          <p:spPr>
            <a:xfrm>
              <a:off x="-384369" y="1529098"/>
              <a:ext cx="1982887" cy="1951125"/>
            </a:xfrm>
            <a:custGeom>
              <a:rect b="b" l="l" r="r" t="t"/>
              <a:pathLst>
                <a:path extrusionOk="0" h="42816" w="43513">
                  <a:moveTo>
                    <a:pt x="10979" y="0"/>
                  </a:moveTo>
                  <a:cubicBezTo>
                    <a:pt x="9496" y="0"/>
                    <a:pt x="8142" y="1005"/>
                    <a:pt x="7757" y="2513"/>
                  </a:cubicBezTo>
                  <a:lnTo>
                    <a:pt x="447" y="31360"/>
                  </a:lnTo>
                  <a:cubicBezTo>
                    <a:pt x="1" y="33136"/>
                    <a:pt x="1070" y="34949"/>
                    <a:pt x="2856" y="35405"/>
                  </a:cubicBezTo>
                  <a:lnTo>
                    <a:pt x="31702" y="42714"/>
                  </a:lnTo>
                  <a:cubicBezTo>
                    <a:pt x="31976" y="42783"/>
                    <a:pt x="32251" y="42815"/>
                    <a:pt x="32521" y="42815"/>
                  </a:cubicBezTo>
                  <a:cubicBezTo>
                    <a:pt x="34010" y="42815"/>
                    <a:pt x="35362" y="41817"/>
                    <a:pt x="35747" y="40306"/>
                  </a:cubicBezTo>
                  <a:lnTo>
                    <a:pt x="43057" y="11459"/>
                  </a:lnTo>
                  <a:cubicBezTo>
                    <a:pt x="43512" y="9674"/>
                    <a:pt x="42434" y="7870"/>
                    <a:pt x="40648" y="7414"/>
                  </a:cubicBezTo>
                  <a:lnTo>
                    <a:pt x="11802" y="105"/>
                  </a:lnTo>
                  <a:cubicBezTo>
                    <a:pt x="11527" y="34"/>
                    <a:pt x="11250" y="0"/>
                    <a:pt x="10979" y="0"/>
                  </a:cubicBezTo>
                  <a:close/>
                </a:path>
              </a:pathLst>
            </a:custGeom>
            <a:solidFill>
              <a:srgbClr val="7B7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10" name="Google Shape;910;p28"/>
          <p:cNvPicPr preferRelativeResize="0"/>
          <p:nvPr/>
        </p:nvPicPr>
        <p:blipFill rotWithShape="1">
          <a:blip r:embed="rId4">
            <a:alphaModFix/>
          </a:blip>
          <a:srcRect b="0" l="16648" r="16648" t="0"/>
          <a:stretch/>
        </p:blipFill>
        <p:spPr>
          <a:xfrm flipH="1" rot="1311629">
            <a:off x="6939468" y="2525260"/>
            <a:ext cx="1675047" cy="1675047"/>
          </a:xfrm>
          <a:prstGeom prst="roundRect">
            <a:avLst>
              <a:gd fmla="val 8774" name="adj"/>
            </a:avLst>
          </a:prstGeom>
          <a:noFill/>
          <a:ln cap="flat" cmpd="sng" w="38100">
            <a:solidFill>
              <a:schemeClr val="lt1"/>
            </a:solidFill>
            <a:prstDash val="solid"/>
            <a:round/>
            <a:headEnd len="sm" w="sm" type="none"/>
            <a:tailEnd len="sm" w="sm" type="none"/>
          </a:ln>
          <a:effectLst>
            <a:outerShdw blurRad="57150" rotWithShape="0" algn="bl" dir="5400000" dist="19050">
              <a:schemeClr val="dk1">
                <a:alpha val="50000"/>
              </a:schemeClr>
            </a:outerShdw>
          </a:effectLst>
        </p:spPr>
      </p:pic>
      <p:grpSp>
        <p:nvGrpSpPr>
          <p:cNvPr id="911" name="Google Shape;911;p28"/>
          <p:cNvGrpSpPr/>
          <p:nvPr/>
        </p:nvGrpSpPr>
        <p:grpSpPr>
          <a:xfrm flipH="1" rot="-584221">
            <a:off x="6480222" y="-44674"/>
            <a:ext cx="2593643" cy="2552274"/>
            <a:chOff x="-679298" y="1238771"/>
            <a:chExt cx="2572745" cy="2531505"/>
          </a:xfrm>
        </p:grpSpPr>
        <p:sp>
          <p:nvSpPr>
            <p:cNvPr id="912" name="Google Shape;912;p28"/>
            <p:cNvSpPr/>
            <p:nvPr/>
          </p:nvSpPr>
          <p:spPr>
            <a:xfrm>
              <a:off x="-679298" y="1238771"/>
              <a:ext cx="2572745" cy="2531505"/>
            </a:xfrm>
            <a:custGeom>
              <a:rect b="b" l="l" r="r" t="t"/>
              <a:pathLst>
                <a:path extrusionOk="0" h="55552" w="56457">
                  <a:moveTo>
                    <a:pt x="14262" y="1"/>
                  </a:moveTo>
                  <a:cubicBezTo>
                    <a:pt x="12329" y="1"/>
                    <a:pt x="10568" y="1306"/>
                    <a:pt x="10072" y="3258"/>
                  </a:cubicBezTo>
                  <a:lnTo>
                    <a:pt x="587" y="40688"/>
                  </a:lnTo>
                  <a:cubicBezTo>
                    <a:pt x="1" y="43003"/>
                    <a:pt x="1396" y="45347"/>
                    <a:pt x="3711" y="45933"/>
                  </a:cubicBezTo>
                  <a:lnTo>
                    <a:pt x="41141" y="55418"/>
                  </a:lnTo>
                  <a:cubicBezTo>
                    <a:pt x="41496" y="55508"/>
                    <a:pt x="41853" y="55552"/>
                    <a:pt x="42205" y="55552"/>
                  </a:cubicBezTo>
                  <a:cubicBezTo>
                    <a:pt x="44131" y="55552"/>
                    <a:pt x="45890" y="54252"/>
                    <a:pt x="46385" y="52293"/>
                  </a:cubicBezTo>
                  <a:lnTo>
                    <a:pt x="55871" y="14864"/>
                  </a:lnTo>
                  <a:cubicBezTo>
                    <a:pt x="56457" y="12558"/>
                    <a:pt x="55062" y="10205"/>
                    <a:pt x="52746" y="9619"/>
                  </a:cubicBezTo>
                  <a:lnTo>
                    <a:pt x="15326" y="134"/>
                  </a:lnTo>
                  <a:cubicBezTo>
                    <a:pt x="14970" y="44"/>
                    <a:pt x="14613" y="1"/>
                    <a:pt x="14262" y="1"/>
                  </a:cubicBez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8"/>
            <p:cNvSpPr/>
            <p:nvPr/>
          </p:nvSpPr>
          <p:spPr>
            <a:xfrm>
              <a:off x="-547509" y="1368281"/>
              <a:ext cx="2309169" cy="2272439"/>
            </a:xfrm>
            <a:custGeom>
              <a:rect b="b" l="l" r="r" t="t"/>
              <a:pathLst>
                <a:path extrusionOk="0" h="49867" w="50673">
                  <a:moveTo>
                    <a:pt x="12797" y="1"/>
                  </a:moveTo>
                  <a:cubicBezTo>
                    <a:pt x="11063" y="1"/>
                    <a:pt x="9481" y="1170"/>
                    <a:pt x="9040" y="2927"/>
                  </a:cubicBezTo>
                  <a:lnTo>
                    <a:pt x="521" y="36525"/>
                  </a:lnTo>
                  <a:cubicBezTo>
                    <a:pt x="1" y="38599"/>
                    <a:pt x="1256" y="40710"/>
                    <a:pt x="3330" y="41231"/>
                  </a:cubicBezTo>
                  <a:lnTo>
                    <a:pt x="36919" y="49749"/>
                  </a:lnTo>
                  <a:cubicBezTo>
                    <a:pt x="37237" y="49829"/>
                    <a:pt x="37556" y="49867"/>
                    <a:pt x="37870" y="49867"/>
                  </a:cubicBezTo>
                  <a:cubicBezTo>
                    <a:pt x="39608" y="49867"/>
                    <a:pt x="41185" y="48697"/>
                    <a:pt x="41634" y="46941"/>
                  </a:cubicBezTo>
                  <a:lnTo>
                    <a:pt x="50152" y="13352"/>
                  </a:lnTo>
                  <a:cubicBezTo>
                    <a:pt x="50673" y="11268"/>
                    <a:pt x="49417" y="9167"/>
                    <a:pt x="47343" y="8637"/>
                  </a:cubicBezTo>
                  <a:lnTo>
                    <a:pt x="13745" y="119"/>
                  </a:lnTo>
                  <a:cubicBezTo>
                    <a:pt x="13428" y="39"/>
                    <a:pt x="13110" y="1"/>
                    <a:pt x="127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8"/>
            <p:cNvSpPr/>
            <p:nvPr/>
          </p:nvSpPr>
          <p:spPr>
            <a:xfrm>
              <a:off x="-417407" y="1496379"/>
              <a:ext cx="2049374" cy="2016381"/>
            </a:xfrm>
            <a:custGeom>
              <a:rect b="b" l="l" r="r" t="t"/>
              <a:pathLst>
                <a:path extrusionOk="0" h="44248" w="44972">
                  <a:moveTo>
                    <a:pt x="11358" y="1"/>
                  </a:moveTo>
                  <a:cubicBezTo>
                    <a:pt x="9817" y="1"/>
                    <a:pt x="8419" y="1034"/>
                    <a:pt x="8026" y="2599"/>
                  </a:cubicBezTo>
                  <a:lnTo>
                    <a:pt x="466" y="32403"/>
                  </a:lnTo>
                  <a:cubicBezTo>
                    <a:pt x="1" y="34244"/>
                    <a:pt x="1107" y="36114"/>
                    <a:pt x="2958" y="36588"/>
                  </a:cubicBezTo>
                  <a:lnTo>
                    <a:pt x="32762" y="44139"/>
                  </a:lnTo>
                  <a:cubicBezTo>
                    <a:pt x="33049" y="44213"/>
                    <a:pt x="33336" y="44248"/>
                    <a:pt x="33618" y="44248"/>
                  </a:cubicBezTo>
                  <a:cubicBezTo>
                    <a:pt x="35151" y="44248"/>
                    <a:pt x="36546" y="43209"/>
                    <a:pt x="36947" y="41647"/>
                  </a:cubicBezTo>
                  <a:lnTo>
                    <a:pt x="44498" y="11852"/>
                  </a:lnTo>
                  <a:cubicBezTo>
                    <a:pt x="44972" y="10001"/>
                    <a:pt x="43856" y="8132"/>
                    <a:pt x="42005" y="7667"/>
                  </a:cubicBezTo>
                  <a:lnTo>
                    <a:pt x="12211" y="107"/>
                  </a:lnTo>
                  <a:cubicBezTo>
                    <a:pt x="11925" y="35"/>
                    <a:pt x="11639" y="1"/>
                    <a:pt x="11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8"/>
            <p:cNvSpPr/>
            <p:nvPr/>
          </p:nvSpPr>
          <p:spPr>
            <a:xfrm>
              <a:off x="-384369" y="1529098"/>
              <a:ext cx="1982887" cy="1951125"/>
            </a:xfrm>
            <a:custGeom>
              <a:rect b="b" l="l" r="r" t="t"/>
              <a:pathLst>
                <a:path extrusionOk="0" h="42816" w="43513">
                  <a:moveTo>
                    <a:pt x="10979" y="0"/>
                  </a:moveTo>
                  <a:cubicBezTo>
                    <a:pt x="9496" y="0"/>
                    <a:pt x="8142" y="1005"/>
                    <a:pt x="7757" y="2513"/>
                  </a:cubicBezTo>
                  <a:lnTo>
                    <a:pt x="447" y="31360"/>
                  </a:lnTo>
                  <a:cubicBezTo>
                    <a:pt x="1" y="33136"/>
                    <a:pt x="1070" y="34949"/>
                    <a:pt x="2856" y="35405"/>
                  </a:cubicBezTo>
                  <a:lnTo>
                    <a:pt x="31702" y="42714"/>
                  </a:lnTo>
                  <a:cubicBezTo>
                    <a:pt x="31976" y="42783"/>
                    <a:pt x="32251" y="42815"/>
                    <a:pt x="32521" y="42815"/>
                  </a:cubicBezTo>
                  <a:cubicBezTo>
                    <a:pt x="34010" y="42815"/>
                    <a:pt x="35362" y="41817"/>
                    <a:pt x="35747" y="40306"/>
                  </a:cubicBezTo>
                  <a:lnTo>
                    <a:pt x="43057" y="11459"/>
                  </a:lnTo>
                  <a:cubicBezTo>
                    <a:pt x="43512" y="9674"/>
                    <a:pt x="42434" y="7870"/>
                    <a:pt x="40648" y="7414"/>
                  </a:cubicBezTo>
                  <a:lnTo>
                    <a:pt x="11802" y="105"/>
                  </a:lnTo>
                  <a:cubicBezTo>
                    <a:pt x="11527" y="34"/>
                    <a:pt x="11250" y="0"/>
                    <a:pt x="10979" y="0"/>
                  </a:cubicBezTo>
                  <a:close/>
                </a:path>
              </a:pathLst>
            </a:custGeom>
            <a:solidFill>
              <a:srgbClr val="7B7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16" name="Google Shape;916;p28"/>
          <p:cNvPicPr preferRelativeResize="0"/>
          <p:nvPr/>
        </p:nvPicPr>
        <p:blipFill rotWithShape="1">
          <a:blip r:embed="rId5">
            <a:alphaModFix/>
          </a:blip>
          <a:srcRect b="0" l="12502" r="12495" t="0"/>
          <a:stretch/>
        </p:blipFill>
        <p:spPr>
          <a:xfrm flipH="1" rot="-1418996">
            <a:off x="6937840" y="392499"/>
            <a:ext cx="1675194" cy="1675194"/>
          </a:xfrm>
          <a:prstGeom prst="roundRect">
            <a:avLst>
              <a:gd fmla="val 8774" name="adj"/>
            </a:avLst>
          </a:prstGeom>
          <a:noFill/>
          <a:ln cap="flat" cmpd="sng" w="38100">
            <a:solidFill>
              <a:schemeClr val="lt1"/>
            </a:solidFill>
            <a:prstDash val="solid"/>
            <a:round/>
            <a:headEnd len="sm" w="sm" type="none"/>
            <a:tailEnd len="sm" w="sm" type="none"/>
          </a:ln>
          <a:effectLst>
            <a:outerShdw blurRad="57150" rotWithShape="0" algn="bl" dir="5400000" dist="19050">
              <a:schemeClr val="dk1">
                <a:alpha val="50000"/>
              </a:schemeClr>
            </a:outerShdw>
          </a:effectLst>
        </p:spPr>
      </p:pic>
      <p:grpSp>
        <p:nvGrpSpPr>
          <p:cNvPr id="917" name="Google Shape;917;p28"/>
          <p:cNvGrpSpPr/>
          <p:nvPr/>
        </p:nvGrpSpPr>
        <p:grpSpPr>
          <a:xfrm rot="1967603">
            <a:off x="2742766" y="4692386"/>
            <a:ext cx="2933955" cy="2347533"/>
            <a:chOff x="4519055" y="4062471"/>
            <a:chExt cx="1959145" cy="1567562"/>
          </a:xfrm>
        </p:grpSpPr>
        <p:sp>
          <p:nvSpPr>
            <p:cNvPr id="918" name="Google Shape;918;p28"/>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8"/>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28"/>
          <p:cNvGrpSpPr/>
          <p:nvPr/>
        </p:nvGrpSpPr>
        <p:grpSpPr>
          <a:xfrm rot="-3769777">
            <a:off x="3612507" y="4379098"/>
            <a:ext cx="450633" cy="450936"/>
            <a:chOff x="1100120" y="4881637"/>
            <a:chExt cx="283126" cy="283309"/>
          </a:xfrm>
        </p:grpSpPr>
        <p:sp>
          <p:nvSpPr>
            <p:cNvPr id="921" name="Google Shape;921;p28"/>
            <p:cNvSpPr/>
            <p:nvPr/>
          </p:nvSpPr>
          <p:spPr>
            <a:xfrm>
              <a:off x="1100120" y="4881637"/>
              <a:ext cx="283126" cy="283309"/>
            </a:xfrm>
            <a:custGeom>
              <a:rect b="b" l="l" r="r" t="t"/>
              <a:pathLst>
                <a:path extrusionOk="0" h="6217" w="6213">
                  <a:moveTo>
                    <a:pt x="3778" y="1"/>
                  </a:moveTo>
                  <a:cubicBezTo>
                    <a:pt x="2780" y="1"/>
                    <a:pt x="1680" y="655"/>
                    <a:pt x="977" y="1767"/>
                  </a:cubicBezTo>
                  <a:cubicBezTo>
                    <a:pt x="0" y="3320"/>
                    <a:pt x="168" y="5171"/>
                    <a:pt x="1339" y="5914"/>
                  </a:cubicBezTo>
                  <a:cubicBezTo>
                    <a:pt x="1669" y="6119"/>
                    <a:pt x="2041" y="6216"/>
                    <a:pt x="2428" y="6216"/>
                  </a:cubicBezTo>
                  <a:cubicBezTo>
                    <a:pt x="3430" y="6216"/>
                    <a:pt x="4531" y="5565"/>
                    <a:pt x="5236" y="4445"/>
                  </a:cubicBezTo>
                  <a:cubicBezTo>
                    <a:pt x="6212" y="2901"/>
                    <a:pt x="6045" y="1042"/>
                    <a:pt x="4864" y="307"/>
                  </a:cubicBezTo>
                  <a:cubicBezTo>
                    <a:pt x="4537" y="99"/>
                    <a:pt x="4165" y="1"/>
                    <a:pt x="37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8"/>
            <p:cNvSpPr/>
            <p:nvPr/>
          </p:nvSpPr>
          <p:spPr>
            <a:xfrm>
              <a:off x="1149700" y="4990550"/>
              <a:ext cx="144958" cy="127140"/>
            </a:xfrm>
            <a:custGeom>
              <a:rect b="b" l="l" r="r" t="t"/>
              <a:pathLst>
                <a:path extrusionOk="0" h="2790" w="3181">
                  <a:moveTo>
                    <a:pt x="1593" y="0"/>
                  </a:moveTo>
                  <a:cubicBezTo>
                    <a:pt x="1129" y="0"/>
                    <a:pt x="674" y="230"/>
                    <a:pt x="410" y="651"/>
                  </a:cubicBezTo>
                  <a:cubicBezTo>
                    <a:pt x="0" y="1302"/>
                    <a:pt x="196" y="2167"/>
                    <a:pt x="847" y="2576"/>
                  </a:cubicBezTo>
                  <a:cubicBezTo>
                    <a:pt x="1080" y="2721"/>
                    <a:pt x="1338" y="2790"/>
                    <a:pt x="1592" y="2790"/>
                  </a:cubicBezTo>
                  <a:cubicBezTo>
                    <a:pt x="2056" y="2790"/>
                    <a:pt x="2507" y="2559"/>
                    <a:pt x="2772" y="2139"/>
                  </a:cubicBezTo>
                  <a:cubicBezTo>
                    <a:pt x="3181" y="1479"/>
                    <a:pt x="2985" y="623"/>
                    <a:pt x="2334" y="214"/>
                  </a:cubicBezTo>
                  <a:cubicBezTo>
                    <a:pt x="2104" y="69"/>
                    <a:pt x="1847" y="0"/>
                    <a:pt x="1593" y="0"/>
                  </a:cubicBezTo>
                  <a:close/>
                </a:path>
              </a:pathLst>
            </a:custGeom>
            <a:solidFill>
              <a:srgbClr val="FBC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 name="Google Shape;923;p28"/>
          <p:cNvSpPr txBox="1"/>
          <p:nvPr/>
        </p:nvSpPr>
        <p:spPr>
          <a:xfrm>
            <a:off x="64725" y="4084925"/>
            <a:ext cx="31611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hlink"/>
                </a:solidFill>
                <a:hlinkClick r:id="rId6"/>
              </a:rPr>
              <a:t>https://www.syngenta.com/en/innovation-agriculture/challenges-modern-agriculture</a:t>
            </a:r>
            <a:endParaRPr sz="1000"/>
          </a:p>
          <a:p>
            <a:pPr indent="0" lvl="0" marL="0" rtl="0" algn="l">
              <a:spcBef>
                <a:spcPts val="0"/>
              </a:spcBef>
              <a:spcAft>
                <a:spcPts val="0"/>
              </a:spcAft>
              <a:buNone/>
            </a:pPr>
            <a:r>
              <a:t/>
            </a:r>
            <a:endParaRPr sz="1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5" name="Shape 1365"/>
        <p:cNvGrpSpPr/>
        <p:nvPr/>
      </p:nvGrpSpPr>
      <p:grpSpPr>
        <a:xfrm>
          <a:off x="0" y="0"/>
          <a:ext cx="0" cy="0"/>
          <a:chOff x="0" y="0"/>
          <a:chExt cx="0" cy="0"/>
        </a:xfrm>
      </p:grpSpPr>
      <p:sp>
        <p:nvSpPr>
          <p:cNvPr id="1366" name="Google Shape;1366;p46"/>
          <p:cNvSpPr txBox="1"/>
          <p:nvPr>
            <p:ph idx="4294967295"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navigate?</a:t>
            </a:r>
            <a:endParaRPr/>
          </a:p>
        </p:txBody>
      </p:sp>
      <p:sp>
        <p:nvSpPr>
          <p:cNvPr id="1367" name="Google Shape;1367;p46"/>
          <p:cNvSpPr txBox="1"/>
          <p:nvPr/>
        </p:nvSpPr>
        <p:spPr>
          <a:xfrm>
            <a:off x="1684326" y="2875075"/>
            <a:ext cx="185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latin typeface="Montserrat Alternates"/>
                <a:ea typeface="Montserrat Alternates"/>
                <a:cs typeface="Montserrat Alternates"/>
                <a:sym typeface="Montserrat Alternates"/>
              </a:rPr>
              <a:t>Ultrasonic</a:t>
            </a:r>
            <a:r>
              <a:rPr lang="en">
                <a:solidFill>
                  <a:schemeClr val="lt2"/>
                </a:solidFill>
                <a:latin typeface="Montserrat Alternates"/>
                <a:ea typeface="Montserrat Alternates"/>
                <a:cs typeface="Montserrat Alternates"/>
                <a:sym typeface="Montserrat Alternates"/>
              </a:rPr>
              <a:t> sensor</a:t>
            </a:r>
            <a:endParaRPr>
              <a:solidFill>
                <a:schemeClr val="lt2"/>
              </a:solidFill>
              <a:latin typeface="Montserrat Alternates"/>
              <a:ea typeface="Montserrat Alternates"/>
              <a:cs typeface="Montserrat Alternates"/>
              <a:sym typeface="Montserrat Alternates"/>
            </a:endParaRPr>
          </a:p>
        </p:txBody>
      </p:sp>
      <p:sp>
        <p:nvSpPr>
          <p:cNvPr id="1368" name="Google Shape;1368;p46"/>
          <p:cNvSpPr/>
          <p:nvPr/>
        </p:nvSpPr>
        <p:spPr>
          <a:xfrm>
            <a:off x="3860581" y="1974366"/>
            <a:ext cx="1007332" cy="486467"/>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OR</a:t>
            </a:r>
          </a:p>
        </p:txBody>
      </p:sp>
      <p:pic>
        <p:nvPicPr>
          <p:cNvPr id="1369" name="Google Shape;1369;p46"/>
          <p:cNvPicPr preferRelativeResize="0"/>
          <p:nvPr/>
        </p:nvPicPr>
        <p:blipFill>
          <a:blip r:embed="rId3">
            <a:alphaModFix/>
          </a:blip>
          <a:stretch>
            <a:fillRect/>
          </a:stretch>
        </p:blipFill>
        <p:spPr>
          <a:xfrm>
            <a:off x="1911900" y="1397689"/>
            <a:ext cx="1490238" cy="1477390"/>
          </a:xfrm>
          <a:prstGeom prst="rect">
            <a:avLst/>
          </a:prstGeom>
          <a:noFill/>
          <a:ln>
            <a:noFill/>
          </a:ln>
        </p:spPr>
      </p:pic>
      <p:pic>
        <p:nvPicPr>
          <p:cNvPr id="1370" name="Google Shape;1370;p46"/>
          <p:cNvPicPr preferRelativeResize="0"/>
          <p:nvPr/>
        </p:nvPicPr>
        <p:blipFill>
          <a:blip r:embed="rId4">
            <a:alphaModFix/>
          </a:blip>
          <a:stretch>
            <a:fillRect/>
          </a:stretch>
        </p:blipFill>
        <p:spPr>
          <a:xfrm>
            <a:off x="5149182" y="1295725"/>
            <a:ext cx="2129841" cy="1520257"/>
          </a:xfrm>
          <a:prstGeom prst="rect">
            <a:avLst/>
          </a:prstGeom>
          <a:noFill/>
          <a:ln>
            <a:noFill/>
          </a:ln>
        </p:spPr>
      </p:pic>
      <p:sp>
        <p:nvSpPr>
          <p:cNvPr id="1371" name="Google Shape;1371;p46"/>
          <p:cNvSpPr txBox="1"/>
          <p:nvPr/>
        </p:nvSpPr>
        <p:spPr>
          <a:xfrm>
            <a:off x="5792750" y="2875075"/>
            <a:ext cx="84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latin typeface="Montserrat Alternates"/>
                <a:ea typeface="Montserrat Alternates"/>
                <a:cs typeface="Montserrat Alternates"/>
                <a:sym typeface="Montserrat Alternates"/>
              </a:rPr>
              <a:t>LIDAR</a:t>
            </a:r>
            <a:endParaRPr>
              <a:solidFill>
                <a:schemeClr val="lt2"/>
              </a:solidFill>
              <a:latin typeface="Montserrat Alternates"/>
              <a:ea typeface="Montserrat Alternates"/>
              <a:cs typeface="Montserrat Alternates"/>
              <a:sym typeface="Montserrat Alternates"/>
            </a:endParaRPr>
          </a:p>
        </p:txBody>
      </p:sp>
      <p:sp>
        <p:nvSpPr>
          <p:cNvPr id="1372" name="Google Shape;1372;p46"/>
          <p:cNvSpPr txBox="1"/>
          <p:nvPr>
            <p:ph idx="4294967295" type="title"/>
          </p:nvPr>
        </p:nvSpPr>
        <p:spPr>
          <a:xfrm>
            <a:off x="3063119" y="3331250"/>
            <a:ext cx="1680600" cy="34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Cheaper</a:t>
            </a:r>
            <a:endParaRPr sz="2000"/>
          </a:p>
        </p:txBody>
      </p:sp>
      <p:sp>
        <p:nvSpPr>
          <p:cNvPr id="1373" name="Google Shape;1373;p46"/>
          <p:cNvSpPr txBox="1"/>
          <p:nvPr>
            <p:ph idx="4294967295" type="subTitle"/>
          </p:nvPr>
        </p:nvSpPr>
        <p:spPr>
          <a:xfrm>
            <a:off x="3063111" y="3685526"/>
            <a:ext cx="1682700" cy="374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900"/>
              <a:t>At least 50x cheaper</a:t>
            </a:r>
            <a:endParaRPr sz="900"/>
          </a:p>
        </p:txBody>
      </p:sp>
      <p:grpSp>
        <p:nvGrpSpPr>
          <p:cNvPr id="1374" name="Google Shape;1374;p46"/>
          <p:cNvGrpSpPr/>
          <p:nvPr/>
        </p:nvGrpSpPr>
        <p:grpSpPr>
          <a:xfrm>
            <a:off x="2428650" y="3427645"/>
            <a:ext cx="591600" cy="588000"/>
            <a:chOff x="2428650" y="3427645"/>
            <a:chExt cx="591600" cy="588000"/>
          </a:xfrm>
        </p:grpSpPr>
        <p:sp>
          <p:nvSpPr>
            <p:cNvPr id="1375" name="Google Shape;1375;p46"/>
            <p:cNvSpPr/>
            <p:nvPr/>
          </p:nvSpPr>
          <p:spPr>
            <a:xfrm>
              <a:off x="2428650" y="3427645"/>
              <a:ext cx="591600" cy="588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1376" name="Google Shape;1376;p46"/>
            <p:cNvSpPr/>
            <p:nvPr/>
          </p:nvSpPr>
          <p:spPr>
            <a:xfrm>
              <a:off x="2603696" y="3538025"/>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 name="Google Shape;1377;p46"/>
          <p:cNvSpPr txBox="1"/>
          <p:nvPr>
            <p:ph idx="4294967295" type="title"/>
          </p:nvPr>
        </p:nvSpPr>
        <p:spPr>
          <a:xfrm>
            <a:off x="3063125" y="4151375"/>
            <a:ext cx="2415900" cy="34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Easy integration</a:t>
            </a:r>
            <a:endParaRPr sz="2000"/>
          </a:p>
        </p:txBody>
      </p:sp>
      <p:sp>
        <p:nvSpPr>
          <p:cNvPr id="1378" name="Google Shape;1378;p46"/>
          <p:cNvSpPr txBox="1"/>
          <p:nvPr>
            <p:ph idx="4294967295" type="subTitle"/>
          </p:nvPr>
        </p:nvSpPr>
        <p:spPr>
          <a:xfrm>
            <a:off x="3063111" y="4505651"/>
            <a:ext cx="1682700" cy="374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900"/>
              <a:t>Ultrasonic sensor is a more versatile option</a:t>
            </a:r>
            <a:endParaRPr sz="900"/>
          </a:p>
        </p:txBody>
      </p:sp>
      <p:cxnSp>
        <p:nvCxnSpPr>
          <p:cNvPr id="1379" name="Google Shape;1379;p46"/>
          <p:cNvCxnSpPr/>
          <p:nvPr/>
        </p:nvCxnSpPr>
        <p:spPr>
          <a:xfrm>
            <a:off x="5333300" y="1208025"/>
            <a:ext cx="2043600" cy="1991100"/>
          </a:xfrm>
          <a:prstGeom prst="straightConnector1">
            <a:avLst/>
          </a:prstGeom>
          <a:noFill/>
          <a:ln cap="flat" cmpd="sng" w="9525">
            <a:solidFill>
              <a:schemeClr val="dk2"/>
            </a:solidFill>
            <a:prstDash val="solid"/>
            <a:round/>
            <a:headEnd len="med" w="med" type="none"/>
            <a:tailEnd len="med" w="med" type="none"/>
          </a:ln>
        </p:spPr>
      </p:cxnSp>
      <p:sp>
        <p:nvSpPr>
          <p:cNvPr id="1380" name="Google Shape;1380;p46"/>
          <p:cNvSpPr txBox="1"/>
          <p:nvPr/>
        </p:nvSpPr>
        <p:spPr>
          <a:xfrm>
            <a:off x="4795050" y="4851000"/>
            <a:ext cx="38931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1"/>
                </a:solidFill>
              </a:rPr>
              <a:t>https://www.seeedstudio.com/blog/2019/12/23/distance-sensors-types-and-selection-guide/</a:t>
            </a:r>
            <a:endParaRPr sz="700">
              <a:solidFill>
                <a:schemeClr val="dk1"/>
              </a:solidFill>
            </a:endParaRPr>
          </a:p>
        </p:txBody>
      </p:sp>
      <p:sp>
        <p:nvSpPr>
          <p:cNvPr id="1381" name="Google Shape;1381;p46"/>
          <p:cNvSpPr txBox="1"/>
          <p:nvPr>
            <p:ph idx="4294967295" type="title"/>
          </p:nvPr>
        </p:nvSpPr>
        <p:spPr>
          <a:xfrm>
            <a:off x="6372019" y="3334375"/>
            <a:ext cx="1680600" cy="34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Precision</a:t>
            </a:r>
            <a:endParaRPr sz="2000"/>
          </a:p>
        </p:txBody>
      </p:sp>
      <p:sp>
        <p:nvSpPr>
          <p:cNvPr id="1382" name="Google Shape;1382;p46"/>
          <p:cNvSpPr txBox="1"/>
          <p:nvPr>
            <p:ph idx="4294967295" type="subTitle"/>
          </p:nvPr>
        </p:nvSpPr>
        <p:spPr>
          <a:xfrm>
            <a:off x="6372011" y="3688651"/>
            <a:ext cx="1682700" cy="374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900"/>
              <a:t>Baud rate considerably lower - not suitable for dynamic scenarios</a:t>
            </a:r>
            <a:endParaRPr sz="900"/>
          </a:p>
        </p:txBody>
      </p:sp>
      <p:grpSp>
        <p:nvGrpSpPr>
          <p:cNvPr id="1383" name="Google Shape;1383;p46"/>
          <p:cNvGrpSpPr/>
          <p:nvPr/>
        </p:nvGrpSpPr>
        <p:grpSpPr>
          <a:xfrm>
            <a:off x="2428650" y="4247770"/>
            <a:ext cx="591600" cy="588000"/>
            <a:chOff x="2428650" y="4247770"/>
            <a:chExt cx="591600" cy="588000"/>
          </a:xfrm>
        </p:grpSpPr>
        <p:sp>
          <p:nvSpPr>
            <p:cNvPr id="1384" name="Google Shape;1384;p46"/>
            <p:cNvSpPr/>
            <p:nvPr/>
          </p:nvSpPr>
          <p:spPr>
            <a:xfrm>
              <a:off x="2428650" y="4247770"/>
              <a:ext cx="591600" cy="588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grpSp>
          <p:nvGrpSpPr>
            <p:cNvPr id="1385" name="Google Shape;1385;p46"/>
            <p:cNvGrpSpPr/>
            <p:nvPr/>
          </p:nvGrpSpPr>
          <p:grpSpPr>
            <a:xfrm>
              <a:off x="2550369" y="4367207"/>
              <a:ext cx="348188" cy="349133"/>
              <a:chOff x="1674750" y="3254050"/>
              <a:chExt cx="294575" cy="295375"/>
            </a:xfrm>
          </p:grpSpPr>
          <p:sp>
            <p:nvSpPr>
              <p:cNvPr id="1386" name="Google Shape;1386;p46"/>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6"/>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6"/>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9" name="Google Shape;1389;p46"/>
          <p:cNvGrpSpPr/>
          <p:nvPr/>
        </p:nvGrpSpPr>
        <p:grpSpPr>
          <a:xfrm>
            <a:off x="5737550" y="3430770"/>
            <a:ext cx="591600" cy="588000"/>
            <a:chOff x="5737550" y="3430770"/>
            <a:chExt cx="591600" cy="588000"/>
          </a:xfrm>
        </p:grpSpPr>
        <p:sp>
          <p:nvSpPr>
            <p:cNvPr id="1390" name="Google Shape;1390;p46"/>
            <p:cNvSpPr/>
            <p:nvPr/>
          </p:nvSpPr>
          <p:spPr>
            <a:xfrm>
              <a:off x="5737550" y="3430770"/>
              <a:ext cx="591600" cy="588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grpSp>
          <p:nvGrpSpPr>
            <p:cNvPr id="1391" name="Google Shape;1391;p46"/>
            <p:cNvGrpSpPr/>
            <p:nvPr/>
          </p:nvGrpSpPr>
          <p:grpSpPr>
            <a:xfrm>
              <a:off x="5898115" y="3547965"/>
              <a:ext cx="270467" cy="353615"/>
              <a:chOff x="-35089175" y="3919600"/>
              <a:chExt cx="222900" cy="291425"/>
            </a:xfrm>
          </p:grpSpPr>
          <p:sp>
            <p:nvSpPr>
              <p:cNvPr id="1392" name="Google Shape;1392;p46"/>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6"/>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9"/>
                                        </p:tgtEl>
                                        <p:attrNameLst>
                                          <p:attrName>style.visibility</p:attrName>
                                        </p:attrNameLst>
                                      </p:cBhvr>
                                      <p:to>
                                        <p:strVal val="visible"/>
                                      </p:to>
                                    </p:set>
                                    <p:animEffect filter="fade" transition="in">
                                      <p:cBhvr>
                                        <p:cTn dur="1"/>
                                        <p:tgtEl>
                                          <p:spTgt spid="13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2"/>
                                        </p:tgtEl>
                                        <p:attrNameLst>
                                          <p:attrName>style.visibility</p:attrName>
                                        </p:attrNameLst>
                                      </p:cBhvr>
                                      <p:to>
                                        <p:strVal val="visible"/>
                                      </p:to>
                                    </p:set>
                                    <p:animEffect filter="fade" transition="in">
                                      <p:cBhvr>
                                        <p:cTn dur="1000"/>
                                        <p:tgtEl>
                                          <p:spTgt spid="1372"/>
                                        </p:tgtEl>
                                      </p:cBhvr>
                                    </p:animEffect>
                                  </p:childTnLst>
                                </p:cTn>
                              </p:par>
                              <p:par>
                                <p:cTn fill="hold" nodeType="withEffect" presetClass="entr" presetID="10" presetSubtype="0">
                                  <p:stCondLst>
                                    <p:cond delay="0"/>
                                  </p:stCondLst>
                                  <p:childTnLst>
                                    <p:set>
                                      <p:cBhvr>
                                        <p:cTn dur="1" fill="hold">
                                          <p:stCondLst>
                                            <p:cond delay="0"/>
                                          </p:stCondLst>
                                        </p:cTn>
                                        <p:tgtEl>
                                          <p:spTgt spid="1373"/>
                                        </p:tgtEl>
                                        <p:attrNameLst>
                                          <p:attrName>style.visibility</p:attrName>
                                        </p:attrNameLst>
                                      </p:cBhvr>
                                      <p:to>
                                        <p:strVal val="visible"/>
                                      </p:to>
                                    </p:set>
                                    <p:animEffect filter="fade" transition="in">
                                      <p:cBhvr>
                                        <p:cTn dur="1000"/>
                                        <p:tgtEl>
                                          <p:spTgt spid="1373"/>
                                        </p:tgtEl>
                                      </p:cBhvr>
                                    </p:animEffect>
                                  </p:childTnLst>
                                </p:cTn>
                              </p:par>
                              <p:par>
                                <p:cTn fill="hold" nodeType="withEffect" presetClass="entr" presetID="10" presetSubtype="0">
                                  <p:stCondLst>
                                    <p:cond delay="0"/>
                                  </p:stCondLst>
                                  <p:childTnLst>
                                    <p:set>
                                      <p:cBhvr>
                                        <p:cTn dur="1" fill="hold">
                                          <p:stCondLst>
                                            <p:cond delay="0"/>
                                          </p:stCondLst>
                                        </p:cTn>
                                        <p:tgtEl>
                                          <p:spTgt spid="1374"/>
                                        </p:tgtEl>
                                        <p:attrNameLst>
                                          <p:attrName>style.visibility</p:attrName>
                                        </p:attrNameLst>
                                      </p:cBhvr>
                                      <p:to>
                                        <p:strVal val="visible"/>
                                      </p:to>
                                    </p:set>
                                    <p:animEffect filter="fade" transition="in">
                                      <p:cBhvr>
                                        <p:cTn dur="1000"/>
                                        <p:tgtEl>
                                          <p:spTgt spid="1374"/>
                                        </p:tgtEl>
                                      </p:cBhvr>
                                    </p:animEffect>
                                  </p:childTnLst>
                                </p:cTn>
                              </p:par>
                              <p:par>
                                <p:cTn fill="hold" nodeType="withEffect" presetClass="entr" presetID="10" presetSubtype="0">
                                  <p:stCondLst>
                                    <p:cond delay="0"/>
                                  </p:stCondLst>
                                  <p:childTnLst>
                                    <p:set>
                                      <p:cBhvr>
                                        <p:cTn dur="1" fill="hold">
                                          <p:stCondLst>
                                            <p:cond delay="0"/>
                                          </p:stCondLst>
                                        </p:cTn>
                                        <p:tgtEl>
                                          <p:spTgt spid="1377"/>
                                        </p:tgtEl>
                                        <p:attrNameLst>
                                          <p:attrName>style.visibility</p:attrName>
                                        </p:attrNameLst>
                                      </p:cBhvr>
                                      <p:to>
                                        <p:strVal val="visible"/>
                                      </p:to>
                                    </p:set>
                                    <p:animEffect filter="fade" transition="in">
                                      <p:cBhvr>
                                        <p:cTn dur="1000"/>
                                        <p:tgtEl>
                                          <p:spTgt spid="1377"/>
                                        </p:tgtEl>
                                      </p:cBhvr>
                                    </p:animEffect>
                                  </p:childTnLst>
                                </p:cTn>
                              </p:par>
                              <p:par>
                                <p:cTn fill="hold" nodeType="withEffect" presetClass="entr" presetID="10" presetSubtype="0">
                                  <p:stCondLst>
                                    <p:cond delay="0"/>
                                  </p:stCondLst>
                                  <p:childTnLst>
                                    <p:set>
                                      <p:cBhvr>
                                        <p:cTn dur="1" fill="hold">
                                          <p:stCondLst>
                                            <p:cond delay="0"/>
                                          </p:stCondLst>
                                        </p:cTn>
                                        <p:tgtEl>
                                          <p:spTgt spid="1378"/>
                                        </p:tgtEl>
                                        <p:attrNameLst>
                                          <p:attrName>style.visibility</p:attrName>
                                        </p:attrNameLst>
                                      </p:cBhvr>
                                      <p:to>
                                        <p:strVal val="visible"/>
                                      </p:to>
                                    </p:set>
                                    <p:animEffect filter="fade" transition="in">
                                      <p:cBhvr>
                                        <p:cTn dur="1000"/>
                                        <p:tgtEl>
                                          <p:spTgt spid="1378"/>
                                        </p:tgtEl>
                                      </p:cBhvr>
                                    </p:animEffect>
                                  </p:childTnLst>
                                </p:cTn>
                              </p:par>
                              <p:par>
                                <p:cTn fill="hold" nodeType="withEffect" presetClass="entr" presetID="10" presetSubtype="0">
                                  <p:stCondLst>
                                    <p:cond delay="0"/>
                                  </p:stCondLst>
                                  <p:childTnLst>
                                    <p:set>
                                      <p:cBhvr>
                                        <p:cTn dur="1" fill="hold">
                                          <p:stCondLst>
                                            <p:cond delay="0"/>
                                          </p:stCondLst>
                                        </p:cTn>
                                        <p:tgtEl>
                                          <p:spTgt spid="1380"/>
                                        </p:tgtEl>
                                        <p:attrNameLst>
                                          <p:attrName>style.visibility</p:attrName>
                                        </p:attrNameLst>
                                      </p:cBhvr>
                                      <p:to>
                                        <p:strVal val="visible"/>
                                      </p:to>
                                    </p:set>
                                    <p:animEffect filter="fade" transition="in">
                                      <p:cBhvr>
                                        <p:cTn dur="1000"/>
                                        <p:tgtEl>
                                          <p:spTgt spid="1380"/>
                                        </p:tgtEl>
                                      </p:cBhvr>
                                    </p:animEffect>
                                  </p:childTnLst>
                                </p:cTn>
                              </p:par>
                              <p:par>
                                <p:cTn fill="hold" nodeType="withEffect" presetClass="entr" presetID="10" presetSubtype="0">
                                  <p:stCondLst>
                                    <p:cond delay="0"/>
                                  </p:stCondLst>
                                  <p:childTnLst>
                                    <p:set>
                                      <p:cBhvr>
                                        <p:cTn dur="1" fill="hold">
                                          <p:stCondLst>
                                            <p:cond delay="0"/>
                                          </p:stCondLst>
                                        </p:cTn>
                                        <p:tgtEl>
                                          <p:spTgt spid="1381"/>
                                        </p:tgtEl>
                                        <p:attrNameLst>
                                          <p:attrName>style.visibility</p:attrName>
                                        </p:attrNameLst>
                                      </p:cBhvr>
                                      <p:to>
                                        <p:strVal val="visible"/>
                                      </p:to>
                                    </p:set>
                                    <p:animEffect filter="fade" transition="in">
                                      <p:cBhvr>
                                        <p:cTn dur="1000"/>
                                        <p:tgtEl>
                                          <p:spTgt spid="1381"/>
                                        </p:tgtEl>
                                      </p:cBhvr>
                                    </p:animEffect>
                                  </p:childTnLst>
                                </p:cTn>
                              </p:par>
                              <p:par>
                                <p:cTn fill="hold" nodeType="withEffect" presetClass="entr" presetID="10" presetSubtype="0">
                                  <p:stCondLst>
                                    <p:cond delay="0"/>
                                  </p:stCondLst>
                                  <p:childTnLst>
                                    <p:set>
                                      <p:cBhvr>
                                        <p:cTn dur="1" fill="hold">
                                          <p:stCondLst>
                                            <p:cond delay="0"/>
                                          </p:stCondLst>
                                        </p:cTn>
                                        <p:tgtEl>
                                          <p:spTgt spid="1382"/>
                                        </p:tgtEl>
                                        <p:attrNameLst>
                                          <p:attrName>style.visibility</p:attrName>
                                        </p:attrNameLst>
                                      </p:cBhvr>
                                      <p:to>
                                        <p:strVal val="visible"/>
                                      </p:to>
                                    </p:set>
                                    <p:animEffect filter="fade" transition="in">
                                      <p:cBhvr>
                                        <p:cTn dur="1000"/>
                                        <p:tgtEl>
                                          <p:spTgt spid="1382"/>
                                        </p:tgtEl>
                                      </p:cBhvr>
                                    </p:animEffect>
                                  </p:childTnLst>
                                </p:cTn>
                              </p:par>
                              <p:par>
                                <p:cTn fill="hold" nodeType="withEffect" presetClass="entr" presetID="10" presetSubtype="0">
                                  <p:stCondLst>
                                    <p:cond delay="0"/>
                                  </p:stCondLst>
                                  <p:childTnLst>
                                    <p:set>
                                      <p:cBhvr>
                                        <p:cTn dur="1" fill="hold">
                                          <p:stCondLst>
                                            <p:cond delay="0"/>
                                          </p:stCondLst>
                                        </p:cTn>
                                        <p:tgtEl>
                                          <p:spTgt spid="1383"/>
                                        </p:tgtEl>
                                        <p:attrNameLst>
                                          <p:attrName>style.visibility</p:attrName>
                                        </p:attrNameLst>
                                      </p:cBhvr>
                                      <p:to>
                                        <p:strVal val="visible"/>
                                      </p:to>
                                    </p:set>
                                    <p:animEffect filter="fade" transition="in">
                                      <p:cBhvr>
                                        <p:cTn dur="1000"/>
                                        <p:tgtEl>
                                          <p:spTgt spid="1383"/>
                                        </p:tgtEl>
                                      </p:cBhvr>
                                    </p:animEffect>
                                  </p:childTnLst>
                                </p:cTn>
                              </p:par>
                              <p:par>
                                <p:cTn fill="hold" nodeType="withEffect" presetClass="entr" presetID="10" presetSubtype="0">
                                  <p:stCondLst>
                                    <p:cond delay="0"/>
                                  </p:stCondLst>
                                  <p:childTnLst>
                                    <p:set>
                                      <p:cBhvr>
                                        <p:cTn dur="1" fill="hold">
                                          <p:stCondLst>
                                            <p:cond delay="0"/>
                                          </p:stCondLst>
                                        </p:cTn>
                                        <p:tgtEl>
                                          <p:spTgt spid="1389"/>
                                        </p:tgtEl>
                                        <p:attrNameLst>
                                          <p:attrName>style.visibility</p:attrName>
                                        </p:attrNameLst>
                                      </p:cBhvr>
                                      <p:to>
                                        <p:strVal val="visible"/>
                                      </p:to>
                                    </p:set>
                                    <p:animEffect filter="fade" transition="in">
                                      <p:cBhvr>
                                        <p:cTn dur="1000"/>
                                        <p:tgtEl>
                                          <p:spTgt spid="13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7" name="Shape 1397"/>
        <p:cNvGrpSpPr/>
        <p:nvPr/>
      </p:nvGrpSpPr>
      <p:grpSpPr>
        <a:xfrm>
          <a:off x="0" y="0"/>
          <a:ext cx="0" cy="0"/>
          <a:chOff x="0" y="0"/>
          <a:chExt cx="0" cy="0"/>
        </a:xfrm>
      </p:grpSpPr>
      <p:sp>
        <p:nvSpPr>
          <p:cNvPr id="1398" name="Google Shape;1398;p47"/>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Navigation-</a:t>
            </a:r>
            <a:r>
              <a:rPr lang="en" sz="3000"/>
              <a:t>Ultrasonic sensors</a:t>
            </a:r>
            <a:endParaRPr sz="3000"/>
          </a:p>
        </p:txBody>
      </p:sp>
      <p:pic>
        <p:nvPicPr>
          <p:cNvPr id="1399" name="Google Shape;1399;p47"/>
          <p:cNvPicPr preferRelativeResize="0"/>
          <p:nvPr/>
        </p:nvPicPr>
        <p:blipFill>
          <a:blip r:embed="rId3">
            <a:alphaModFix/>
          </a:blip>
          <a:stretch>
            <a:fillRect/>
          </a:stretch>
        </p:blipFill>
        <p:spPr>
          <a:xfrm>
            <a:off x="3286125" y="1285875"/>
            <a:ext cx="2571750" cy="2571750"/>
          </a:xfrm>
          <a:prstGeom prst="rect">
            <a:avLst/>
          </a:prstGeom>
          <a:noFill/>
          <a:ln>
            <a:noFill/>
          </a:ln>
        </p:spPr>
      </p:pic>
      <p:pic>
        <p:nvPicPr>
          <p:cNvPr id="1400" name="Google Shape;1400;p47"/>
          <p:cNvPicPr preferRelativeResize="0"/>
          <p:nvPr/>
        </p:nvPicPr>
        <p:blipFill rotWithShape="1">
          <a:blip r:embed="rId4">
            <a:alphaModFix/>
          </a:blip>
          <a:srcRect b="22694" l="0" r="0" t="19220"/>
          <a:stretch/>
        </p:blipFill>
        <p:spPr>
          <a:xfrm>
            <a:off x="3978250" y="3017225"/>
            <a:ext cx="1187750" cy="689925"/>
          </a:xfrm>
          <a:prstGeom prst="rect">
            <a:avLst/>
          </a:prstGeom>
          <a:noFill/>
          <a:ln>
            <a:noFill/>
          </a:ln>
        </p:spPr>
      </p:pic>
      <p:pic>
        <p:nvPicPr>
          <p:cNvPr id="1401" name="Google Shape;1401;p47"/>
          <p:cNvPicPr preferRelativeResize="0"/>
          <p:nvPr/>
        </p:nvPicPr>
        <p:blipFill rotWithShape="1">
          <a:blip r:embed="rId4">
            <a:alphaModFix/>
          </a:blip>
          <a:srcRect b="22694" l="0" r="0" t="19220"/>
          <a:stretch/>
        </p:blipFill>
        <p:spPr>
          <a:xfrm rot="-5400000">
            <a:off x="2519577" y="2205752"/>
            <a:ext cx="969775" cy="563325"/>
          </a:xfrm>
          <a:prstGeom prst="rect">
            <a:avLst/>
          </a:prstGeom>
          <a:noFill/>
          <a:ln>
            <a:noFill/>
          </a:ln>
        </p:spPr>
      </p:pic>
      <p:pic>
        <p:nvPicPr>
          <p:cNvPr id="1402" name="Google Shape;1402;p47"/>
          <p:cNvPicPr preferRelativeResize="0"/>
          <p:nvPr/>
        </p:nvPicPr>
        <p:blipFill rotWithShape="1">
          <a:blip r:embed="rId4">
            <a:alphaModFix/>
          </a:blip>
          <a:srcRect b="22694" l="0" r="0" t="19220"/>
          <a:stretch/>
        </p:blipFill>
        <p:spPr>
          <a:xfrm rot="5400000">
            <a:off x="5653448" y="2288460"/>
            <a:ext cx="975425" cy="566575"/>
          </a:xfrm>
          <a:prstGeom prst="rect">
            <a:avLst/>
          </a:prstGeom>
          <a:noFill/>
          <a:ln>
            <a:noFill/>
          </a:ln>
        </p:spPr>
      </p:pic>
      <p:sp>
        <p:nvSpPr>
          <p:cNvPr id="1403" name="Google Shape;1403;p47"/>
          <p:cNvSpPr txBox="1"/>
          <p:nvPr/>
        </p:nvSpPr>
        <p:spPr>
          <a:xfrm>
            <a:off x="942300" y="2062913"/>
            <a:ext cx="19365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2"/>
                </a:solidFill>
                <a:latin typeface="Montserrat Alternates"/>
                <a:ea typeface="Montserrat Alternates"/>
                <a:cs typeface="Montserrat Alternates"/>
                <a:sym typeface="Montserrat Alternates"/>
              </a:rPr>
              <a:t>Side </a:t>
            </a:r>
            <a:r>
              <a:rPr b="1" lang="en">
                <a:solidFill>
                  <a:schemeClr val="lt2"/>
                </a:solidFill>
                <a:latin typeface="Montserrat Alternates"/>
                <a:ea typeface="Montserrat Alternates"/>
                <a:cs typeface="Montserrat Alternates"/>
                <a:sym typeface="Montserrat Alternates"/>
              </a:rPr>
              <a:t>distance sensors</a:t>
            </a:r>
            <a:r>
              <a:rPr lang="en">
                <a:solidFill>
                  <a:schemeClr val="lt2"/>
                </a:solidFill>
                <a:latin typeface="Montserrat Alternates"/>
                <a:ea typeface="Montserrat Alternates"/>
                <a:cs typeface="Montserrat Alternates"/>
                <a:sym typeface="Montserrat Alternates"/>
              </a:rPr>
              <a:t>：</a:t>
            </a:r>
            <a:endParaRPr>
              <a:solidFill>
                <a:schemeClr val="lt2"/>
              </a:solidFill>
              <a:latin typeface="Montserrat Alternates"/>
              <a:ea typeface="Montserrat Alternates"/>
              <a:cs typeface="Montserrat Alternates"/>
              <a:sym typeface="Montserrat Alternates"/>
            </a:endParaRPr>
          </a:p>
          <a:p>
            <a:pPr indent="0" lvl="0" marL="0" rtl="0" algn="l">
              <a:spcBef>
                <a:spcPts val="0"/>
              </a:spcBef>
              <a:spcAft>
                <a:spcPts val="0"/>
              </a:spcAft>
              <a:buNone/>
            </a:pPr>
            <a:r>
              <a:rPr lang="en" sz="1100">
                <a:solidFill>
                  <a:schemeClr val="lt2"/>
                </a:solidFill>
                <a:latin typeface="Montserrat Alternates"/>
                <a:ea typeface="Montserrat Alternates"/>
                <a:cs typeface="Montserrat Alternates"/>
                <a:sym typeface="Montserrat Alternates"/>
              </a:rPr>
              <a:t>Keep the robot at the center of the road</a:t>
            </a:r>
            <a:endParaRPr sz="1100">
              <a:solidFill>
                <a:schemeClr val="lt2"/>
              </a:solidFill>
              <a:latin typeface="Montserrat Alternates"/>
              <a:ea typeface="Montserrat Alternates"/>
              <a:cs typeface="Montserrat Alternates"/>
              <a:sym typeface="Montserrat Alternates"/>
            </a:endParaRPr>
          </a:p>
        </p:txBody>
      </p:sp>
      <p:sp>
        <p:nvSpPr>
          <p:cNvPr id="1404" name="Google Shape;1404;p47"/>
          <p:cNvSpPr txBox="1"/>
          <p:nvPr/>
        </p:nvSpPr>
        <p:spPr>
          <a:xfrm>
            <a:off x="6186725" y="2094588"/>
            <a:ext cx="1936500" cy="954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solidFill>
                  <a:schemeClr val="lt2"/>
                </a:solidFill>
                <a:latin typeface="Montserrat Alternates"/>
                <a:ea typeface="Montserrat Alternates"/>
                <a:cs typeface="Montserrat Alternates"/>
                <a:sym typeface="Montserrat Alternates"/>
              </a:rPr>
              <a:t>Side distance sensors</a:t>
            </a:r>
            <a:r>
              <a:rPr lang="en">
                <a:solidFill>
                  <a:schemeClr val="lt2"/>
                </a:solidFill>
                <a:latin typeface="Montserrat Alternates"/>
                <a:ea typeface="Montserrat Alternates"/>
                <a:cs typeface="Montserrat Alternates"/>
                <a:sym typeface="Montserrat Alternates"/>
              </a:rPr>
              <a:t>：</a:t>
            </a:r>
            <a:endParaRPr>
              <a:solidFill>
                <a:schemeClr val="lt2"/>
              </a:solidFill>
              <a:latin typeface="Montserrat Alternates"/>
              <a:ea typeface="Montserrat Alternates"/>
              <a:cs typeface="Montserrat Alternates"/>
              <a:sym typeface="Montserrat Alternates"/>
            </a:endParaRPr>
          </a:p>
          <a:p>
            <a:pPr indent="0" lvl="0" marL="0" rtl="0" algn="r">
              <a:spcBef>
                <a:spcPts val="0"/>
              </a:spcBef>
              <a:spcAft>
                <a:spcPts val="0"/>
              </a:spcAft>
              <a:buNone/>
            </a:pPr>
            <a:r>
              <a:rPr lang="en" sz="1100">
                <a:solidFill>
                  <a:schemeClr val="lt2"/>
                </a:solidFill>
                <a:latin typeface="Montserrat Alternates"/>
                <a:ea typeface="Montserrat Alternates"/>
                <a:cs typeface="Montserrat Alternates"/>
                <a:sym typeface="Montserrat Alternates"/>
              </a:rPr>
              <a:t>K</a:t>
            </a:r>
            <a:r>
              <a:rPr lang="en" sz="1100">
                <a:solidFill>
                  <a:schemeClr val="lt2"/>
                </a:solidFill>
                <a:latin typeface="Montserrat Alternates"/>
                <a:ea typeface="Montserrat Alternates"/>
                <a:cs typeface="Montserrat Alternates"/>
                <a:sym typeface="Montserrat Alternates"/>
              </a:rPr>
              <a:t>eep the robot at the center of the road</a:t>
            </a:r>
            <a:endParaRPr sz="1100">
              <a:solidFill>
                <a:schemeClr val="lt2"/>
              </a:solidFill>
              <a:latin typeface="Montserrat Alternates"/>
              <a:ea typeface="Montserrat Alternates"/>
              <a:cs typeface="Montserrat Alternates"/>
              <a:sym typeface="Montserrat Alternates"/>
            </a:endParaRPr>
          </a:p>
        </p:txBody>
      </p:sp>
      <p:sp>
        <p:nvSpPr>
          <p:cNvPr id="1405" name="Google Shape;1405;p47"/>
          <p:cNvSpPr txBox="1"/>
          <p:nvPr/>
        </p:nvSpPr>
        <p:spPr>
          <a:xfrm>
            <a:off x="3437175" y="3757625"/>
            <a:ext cx="2420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2"/>
                </a:solidFill>
                <a:latin typeface="Montserrat Alternates"/>
                <a:ea typeface="Montserrat Alternates"/>
                <a:cs typeface="Montserrat Alternates"/>
                <a:sym typeface="Montserrat Alternates"/>
              </a:rPr>
              <a:t>Front distance sensor</a:t>
            </a:r>
            <a:r>
              <a:rPr lang="en">
                <a:solidFill>
                  <a:schemeClr val="lt2"/>
                </a:solidFill>
                <a:latin typeface="Montserrat Alternates"/>
                <a:ea typeface="Montserrat Alternates"/>
                <a:cs typeface="Montserrat Alternates"/>
                <a:sym typeface="Montserrat Alternates"/>
              </a:rPr>
              <a:t>：</a:t>
            </a:r>
            <a:endParaRPr>
              <a:solidFill>
                <a:schemeClr val="lt2"/>
              </a:solidFill>
              <a:latin typeface="Montserrat Alternates"/>
              <a:ea typeface="Montserrat Alternates"/>
              <a:cs typeface="Montserrat Alternates"/>
              <a:sym typeface="Montserrat Alternates"/>
            </a:endParaRPr>
          </a:p>
          <a:p>
            <a:pPr indent="0" lvl="0" marL="0" rtl="0" algn="l">
              <a:spcBef>
                <a:spcPts val="0"/>
              </a:spcBef>
              <a:spcAft>
                <a:spcPts val="0"/>
              </a:spcAft>
              <a:buNone/>
            </a:pPr>
            <a:r>
              <a:rPr lang="en" sz="1100">
                <a:solidFill>
                  <a:schemeClr val="lt2"/>
                </a:solidFill>
                <a:latin typeface="Montserrat Alternates"/>
                <a:ea typeface="Montserrat Alternates"/>
                <a:cs typeface="Montserrat Alternates"/>
                <a:sym typeface="Montserrat Alternates"/>
              </a:rPr>
              <a:t>Prevent collision while driving</a:t>
            </a:r>
            <a:endParaRPr sz="1100">
              <a:solidFill>
                <a:schemeClr val="lt2"/>
              </a:solidFill>
              <a:latin typeface="Montserrat Alternates"/>
              <a:ea typeface="Montserrat Alternates"/>
              <a:cs typeface="Montserrat Alternates"/>
              <a:sym typeface="Montserrat Alternate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9" name="Shape 1409"/>
        <p:cNvGrpSpPr/>
        <p:nvPr/>
      </p:nvGrpSpPr>
      <p:grpSpPr>
        <a:xfrm>
          <a:off x="0" y="0"/>
          <a:ext cx="0" cy="0"/>
          <a:chOff x="0" y="0"/>
          <a:chExt cx="0" cy="0"/>
        </a:xfrm>
      </p:grpSpPr>
      <p:sp>
        <p:nvSpPr>
          <p:cNvPr id="1410" name="Google Shape;1410;p48"/>
          <p:cNvSpPr txBox="1"/>
          <p:nvPr>
            <p:ph type="title"/>
          </p:nvPr>
        </p:nvSpPr>
        <p:spPr>
          <a:xfrm>
            <a:off x="634950" y="368825"/>
            <a:ext cx="7796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Progress addressing demo 2 feedback</a:t>
            </a:r>
            <a:endParaRPr/>
          </a:p>
        </p:txBody>
      </p:sp>
      <p:pic>
        <p:nvPicPr>
          <p:cNvPr id="1411" name="Google Shape;1411;p48"/>
          <p:cNvPicPr preferRelativeResize="0"/>
          <p:nvPr/>
        </p:nvPicPr>
        <p:blipFill rotWithShape="1">
          <a:blip r:embed="rId3">
            <a:alphaModFix/>
          </a:blip>
          <a:srcRect b="18777" l="14835" r="15970" t="20901"/>
          <a:stretch/>
        </p:blipFill>
        <p:spPr>
          <a:xfrm>
            <a:off x="1475250" y="1873975"/>
            <a:ext cx="1166275" cy="1016725"/>
          </a:xfrm>
          <a:prstGeom prst="rect">
            <a:avLst/>
          </a:prstGeom>
          <a:noFill/>
          <a:ln>
            <a:noFill/>
          </a:ln>
        </p:spPr>
      </p:pic>
      <p:sp>
        <p:nvSpPr>
          <p:cNvPr id="1412" name="Google Shape;1412;p48"/>
          <p:cNvSpPr txBox="1"/>
          <p:nvPr/>
        </p:nvSpPr>
        <p:spPr>
          <a:xfrm>
            <a:off x="857274" y="2752250"/>
            <a:ext cx="2211000" cy="711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800">
                <a:solidFill>
                  <a:srgbClr val="648C6E"/>
                </a:solidFill>
                <a:latin typeface="Montserrat Alternates"/>
                <a:ea typeface="Montserrat Alternates"/>
                <a:cs typeface="Montserrat Alternates"/>
                <a:sym typeface="Montserrat Alternates"/>
              </a:rPr>
              <a:t>Web app </a:t>
            </a:r>
            <a:endParaRPr b="1" sz="2800">
              <a:solidFill>
                <a:srgbClr val="648C6E"/>
              </a:solidFill>
              <a:latin typeface="Montserrat Alternates"/>
              <a:ea typeface="Montserrat Alternates"/>
              <a:cs typeface="Montserrat Alternates"/>
              <a:sym typeface="Montserrat Alternates"/>
            </a:endParaRPr>
          </a:p>
        </p:txBody>
      </p:sp>
      <p:sp>
        <p:nvSpPr>
          <p:cNvPr id="1413" name="Google Shape;1413;p48"/>
          <p:cNvSpPr txBox="1"/>
          <p:nvPr/>
        </p:nvSpPr>
        <p:spPr>
          <a:xfrm>
            <a:off x="653825" y="3293150"/>
            <a:ext cx="28866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6B5E51"/>
                </a:solidFill>
                <a:latin typeface="Open Sans"/>
                <a:ea typeface="Open Sans"/>
                <a:cs typeface="Open Sans"/>
                <a:sym typeface="Open Sans"/>
              </a:rPr>
              <a:t>Interface between user and system</a:t>
            </a:r>
            <a:endParaRPr>
              <a:solidFill>
                <a:srgbClr val="6B5E51"/>
              </a:solidFill>
              <a:latin typeface="Open Sans"/>
              <a:ea typeface="Open Sans"/>
              <a:cs typeface="Open Sans"/>
              <a:sym typeface="Open Sans"/>
            </a:endParaRPr>
          </a:p>
        </p:txBody>
      </p:sp>
      <p:sp>
        <p:nvSpPr>
          <p:cNvPr id="1414" name="Google Shape;1414;p48"/>
          <p:cNvSpPr txBox="1"/>
          <p:nvPr/>
        </p:nvSpPr>
        <p:spPr>
          <a:xfrm>
            <a:off x="3840600" y="2752250"/>
            <a:ext cx="2319600" cy="711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rgbClr val="648C6E"/>
                </a:solidFill>
                <a:latin typeface="Montserrat Alternates"/>
                <a:ea typeface="Montserrat Alternates"/>
                <a:cs typeface="Montserrat Alternates"/>
                <a:sym typeface="Montserrat Alternates"/>
              </a:rPr>
              <a:t>Navigation</a:t>
            </a:r>
            <a:endParaRPr b="1" sz="2800">
              <a:solidFill>
                <a:srgbClr val="648C6E"/>
              </a:solidFill>
              <a:latin typeface="Montserrat Alternates"/>
              <a:ea typeface="Montserrat Alternates"/>
              <a:cs typeface="Montserrat Alternates"/>
              <a:sym typeface="Montserrat Alternates"/>
            </a:endParaRPr>
          </a:p>
        </p:txBody>
      </p:sp>
      <p:sp>
        <p:nvSpPr>
          <p:cNvPr id="1415" name="Google Shape;1415;p48"/>
          <p:cNvSpPr txBox="1"/>
          <p:nvPr/>
        </p:nvSpPr>
        <p:spPr>
          <a:xfrm>
            <a:off x="3642300" y="3293150"/>
            <a:ext cx="27162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6B5E51"/>
                </a:solidFill>
                <a:latin typeface="Open Sans"/>
                <a:ea typeface="Open Sans"/>
                <a:cs typeface="Open Sans"/>
                <a:sym typeface="Open Sans"/>
              </a:rPr>
              <a:t>Working system. Considered edge cases using IMU</a:t>
            </a:r>
            <a:endParaRPr>
              <a:solidFill>
                <a:srgbClr val="6B5E51"/>
              </a:solidFill>
              <a:latin typeface="Open Sans"/>
              <a:ea typeface="Open Sans"/>
              <a:cs typeface="Open Sans"/>
              <a:sym typeface="Open Sans"/>
            </a:endParaRPr>
          </a:p>
        </p:txBody>
      </p:sp>
      <p:pic>
        <p:nvPicPr>
          <p:cNvPr id="1416" name="Google Shape;1416;p48"/>
          <p:cNvPicPr preferRelativeResize="0"/>
          <p:nvPr/>
        </p:nvPicPr>
        <p:blipFill>
          <a:blip r:embed="rId4">
            <a:alphaModFix/>
          </a:blip>
          <a:stretch>
            <a:fillRect/>
          </a:stretch>
        </p:blipFill>
        <p:spPr>
          <a:xfrm>
            <a:off x="7158825" y="1891163"/>
            <a:ext cx="1166275" cy="1166275"/>
          </a:xfrm>
          <a:prstGeom prst="rect">
            <a:avLst/>
          </a:prstGeom>
          <a:noFill/>
          <a:ln>
            <a:noFill/>
          </a:ln>
        </p:spPr>
      </p:pic>
      <p:sp>
        <p:nvSpPr>
          <p:cNvPr id="1417" name="Google Shape;1417;p48"/>
          <p:cNvSpPr txBox="1"/>
          <p:nvPr/>
        </p:nvSpPr>
        <p:spPr>
          <a:xfrm>
            <a:off x="6626100" y="3002625"/>
            <a:ext cx="2444700" cy="711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rgbClr val="648C6E"/>
                </a:solidFill>
                <a:latin typeface="Montserrat Alternates"/>
                <a:ea typeface="Montserrat Alternates"/>
                <a:cs typeface="Montserrat Alternates"/>
                <a:sym typeface="Montserrat Alternates"/>
              </a:rPr>
              <a:t>Control Feedback</a:t>
            </a:r>
            <a:endParaRPr b="1" sz="2800">
              <a:solidFill>
                <a:srgbClr val="648C6E"/>
              </a:solidFill>
              <a:latin typeface="Montserrat Alternates"/>
              <a:ea typeface="Montserrat Alternates"/>
              <a:cs typeface="Montserrat Alternates"/>
              <a:sym typeface="Montserrat Alternates"/>
            </a:endParaRPr>
          </a:p>
        </p:txBody>
      </p:sp>
      <p:sp>
        <p:nvSpPr>
          <p:cNvPr id="1418" name="Google Shape;1418;p48"/>
          <p:cNvSpPr txBox="1"/>
          <p:nvPr/>
        </p:nvSpPr>
        <p:spPr>
          <a:xfrm>
            <a:off x="6231013" y="3631175"/>
            <a:ext cx="3021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6B5E51"/>
                </a:solidFill>
                <a:latin typeface="Open Sans"/>
                <a:ea typeface="Open Sans"/>
                <a:cs typeface="Open Sans"/>
                <a:sym typeface="Open Sans"/>
              </a:rPr>
              <a:t>Allowed by use of wheel encoders</a:t>
            </a:r>
            <a:endParaRPr>
              <a:solidFill>
                <a:srgbClr val="6B5E51"/>
              </a:solidFill>
              <a:latin typeface="Open Sans"/>
              <a:ea typeface="Open Sans"/>
              <a:cs typeface="Open Sans"/>
              <a:sym typeface="Open Sans"/>
            </a:endParaRPr>
          </a:p>
        </p:txBody>
      </p:sp>
      <p:pic>
        <p:nvPicPr>
          <p:cNvPr id="1419" name="Google Shape;1419;p48"/>
          <p:cNvPicPr preferRelativeResize="0"/>
          <p:nvPr/>
        </p:nvPicPr>
        <p:blipFill>
          <a:blip r:embed="rId5">
            <a:alphaModFix/>
          </a:blip>
          <a:stretch>
            <a:fillRect/>
          </a:stretch>
        </p:blipFill>
        <p:spPr>
          <a:xfrm>
            <a:off x="3995088" y="1910375"/>
            <a:ext cx="1810185" cy="10167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3" name="Shape 1423"/>
        <p:cNvGrpSpPr/>
        <p:nvPr/>
      </p:nvGrpSpPr>
      <p:grpSpPr>
        <a:xfrm>
          <a:off x="0" y="0"/>
          <a:ext cx="0" cy="0"/>
          <a:chOff x="0" y="0"/>
          <a:chExt cx="0" cy="0"/>
        </a:xfrm>
      </p:grpSpPr>
      <p:sp>
        <p:nvSpPr>
          <p:cNvPr id="1424" name="Google Shape;1424;p49"/>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Navigation-</a:t>
            </a:r>
            <a:r>
              <a:rPr lang="en" sz="3000"/>
              <a:t>wheel encoders</a:t>
            </a:r>
            <a:r>
              <a:rPr lang="en"/>
              <a:t> </a:t>
            </a:r>
            <a:endParaRPr/>
          </a:p>
        </p:txBody>
      </p:sp>
      <p:graphicFrame>
        <p:nvGraphicFramePr>
          <p:cNvPr id="1425" name="Google Shape;1425;p49"/>
          <p:cNvGraphicFramePr/>
          <p:nvPr/>
        </p:nvGraphicFramePr>
        <p:xfrm>
          <a:off x="952500" y="1434525"/>
          <a:ext cx="3000000" cy="3000000"/>
        </p:xfrm>
        <a:graphic>
          <a:graphicData uri="http://schemas.openxmlformats.org/drawingml/2006/table">
            <a:tbl>
              <a:tblPr>
                <a:noFill/>
                <a:tableStyleId>{13C7ED97-278E-4AA9-BF27-92B72887AB29}</a:tableStyleId>
              </a:tblPr>
              <a:tblGrid>
                <a:gridCol w="2413000"/>
                <a:gridCol w="2413000"/>
                <a:gridCol w="2413000"/>
              </a:tblGrid>
              <a:tr h="730500">
                <a:tc>
                  <a:txBody>
                    <a:bodyPr/>
                    <a:lstStyle/>
                    <a:p>
                      <a:pPr indent="0" lvl="0" marL="0" rtl="0" algn="ctr">
                        <a:spcBef>
                          <a:spcPts val="0"/>
                        </a:spcBef>
                        <a:spcAft>
                          <a:spcPts val="0"/>
                        </a:spcAft>
                        <a:buNone/>
                      </a:pPr>
                      <a:r>
                        <a:rPr lang="en"/>
                        <a:t>Wheel encoder</a:t>
                      </a:r>
                      <a:endParaRPr/>
                    </a:p>
                  </a:txBody>
                  <a:tcPr marT="91425" marB="91425" marR="91425" marL="91425" anchor="ctr"/>
                </a:tc>
                <a:tc>
                  <a:txBody>
                    <a:bodyPr/>
                    <a:lstStyle/>
                    <a:p>
                      <a:pPr indent="0" lvl="0" marL="0" rtl="0" algn="ctr">
                        <a:spcBef>
                          <a:spcPts val="0"/>
                        </a:spcBef>
                        <a:spcAft>
                          <a:spcPts val="0"/>
                        </a:spcAft>
                        <a:buNone/>
                      </a:pPr>
                      <a:r>
                        <a:rPr lang="en"/>
                        <a:t>Grove shield </a:t>
                      </a:r>
                      <a:endParaRPr/>
                    </a:p>
                  </a:txBody>
                  <a:tcPr marT="91425" marB="91425" marR="91425" marL="91425" anchor="ctr"/>
                </a:tc>
                <a:tc>
                  <a:txBody>
                    <a:bodyPr/>
                    <a:lstStyle/>
                    <a:p>
                      <a:pPr indent="0" lvl="0" marL="0" rtl="0" algn="ctr">
                        <a:spcBef>
                          <a:spcPts val="0"/>
                        </a:spcBef>
                        <a:spcAft>
                          <a:spcPts val="0"/>
                        </a:spcAft>
                        <a:buNone/>
                      </a:pPr>
                      <a:r>
                        <a:rPr lang="en"/>
                        <a:t>Arduino</a:t>
                      </a:r>
                      <a:endParaRPr/>
                    </a:p>
                  </a:txBody>
                  <a:tcPr marT="91425" marB="91425" marR="91425" marL="91425" anchor="ctr"/>
                </a:tc>
              </a:tr>
              <a:tr h="18920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pic>
        <p:nvPicPr>
          <p:cNvPr id="1426" name="Google Shape;1426;p49"/>
          <p:cNvPicPr preferRelativeResize="0"/>
          <p:nvPr/>
        </p:nvPicPr>
        <p:blipFill>
          <a:blip r:embed="rId3">
            <a:alphaModFix/>
          </a:blip>
          <a:stretch>
            <a:fillRect/>
          </a:stretch>
        </p:blipFill>
        <p:spPr>
          <a:xfrm>
            <a:off x="3511350" y="2199225"/>
            <a:ext cx="1819325" cy="1819350"/>
          </a:xfrm>
          <a:prstGeom prst="rect">
            <a:avLst/>
          </a:prstGeom>
          <a:noFill/>
          <a:ln>
            <a:noFill/>
          </a:ln>
        </p:spPr>
      </p:pic>
      <p:pic>
        <p:nvPicPr>
          <p:cNvPr id="1427" name="Google Shape;1427;p49"/>
          <p:cNvPicPr preferRelativeResize="0"/>
          <p:nvPr/>
        </p:nvPicPr>
        <p:blipFill>
          <a:blip r:embed="rId4">
            <a:alphaModFix/>
          </a:blip>
          <a:stretch>
            <a:fillRect/>
          </a:stretch>
        </p:blipFill>
        <p:spPr>
          <a:xfrm>
            <a:off x="5829550" y="2199225"/>
            <a:ext cx="2183211" cy="1819350"/>
          </a:xfrm>
          <a:prstGeom prst="rect">
            <a:avLst/>
          </a:prstGeom>
          <a:noFill/>
          <a:ln>
            <a:noFill/>
          </a:ln>
        </p:spPr>
      </p:pic>
      <p:pic>
        <p:nvPicPr>
          <p:cNvPr id="1428" name="Google Shape;1428;p49"/>
          <p:cNvPicPr preferRelativeResize="0"/>
          <p:nvPr/>
        </p:nvPicPr>
        <p:blipFill rotWithShape="1">
          <a:blip r:embed="rId5">
            <a:alphaModFix/>
          </a:blip>
          <a:srcRect b="20735" l="26273" r="28032" t="0"/>
          <a:stretch/>
        </p:blipFill>
        <p:spPr>
          <a:xfrm>
            <a:off x="1003225" y="2199225"/>
            <a:ext cx="2330690" cy="18193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2" name="Shape 1432"/>
        <p:cNvGrpSpPr/>
        <p:nvPr/>
      </p:nvGrpSpPr>
      <p:grpSpPr>
        <a:xfrm>
          <a:off x="0" y="0"/>
          <a:ext cx="0" cy="0"/>
          <a:chOff x="0" y="0"/>
          <a:chExt cx="0" cy="0"/>
        </a:xfrm>
      </p:grpSpPr>
      <p:sp>
        <p:nvSpPr>
          <p:cNvPr id="1433" name="Google Shape;1433;p50"/>
          <p:cNvSpPr txBox="1"/>
          <p:nvPr>
            <p:ph idx="1" type="body"/>
          </p:nvPr>
        </p:nvSpPr>
        <p:spPr>
          <a:xfrm>
            <a:off x="740650" y="1355925"/>
            <a:ext cx="3847800" cy="332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Before</a:t>
            </a:r>
            <a:endParaRPr b="1"/>
          </a:p>
        </p:txBody>
      </p:sp>
      <p:sp>
        <p:nvSpPr>
          <p:cNvPr id="1434" name="Google Shape;1434;p50"/>
          <p:cNvSpPr txBox="1"/>
          <p:nvPr>
            <p:ph idx="2" type="body"/>
          </p:nvPr>
        </p:nvSpPr>
        <p:spPr>
          <a:xfrm>
            <a:off x="4676325" y="1355925"/>
            <a:ext cx="3747000" cy="33249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b="1" lang="en"/>
              <a:t>After</a:t>
            </a:r>
            <a:endParaRPr b="1"/>
          </a:p>
        </p:txBody>
      </p:sp>
      <p:sp>
        <p:nvSpPr>
          <p:cNvPr id="1435" name="Google Shape;1435;p50"/>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Control feedback (rotary encoder)</a:t>
            </a:r>
            <a:endParaRPr/>
          </a:p>
        </p:txBody>
      </p:sp>
      <p:pic>
        <p:nvPicPr>
          <p:cNvPr id="1436" name="Google Shape;1436;p50"/>
          <p:cNvPicPr preferRelativeResize="0"/>
          <p:nvPr/>
        </p:nvPicPr>
        <p:blipFill>
          <a:blip r:embed="rId3">
            <a:alphaModFix/>
          </a:blip>
          <a:stretch>
            <a:fillRect/>
          </a:stretch>
        </p:blipFill>
        <p:spPr>
          <a:xfrm>
            <a:off x="655125" y="1863625"/>
            <a:ext cx="3747000" cy="2457143"/>
          </a:xfrm>
          <a:prstGeom prst="rect">
            <a:avLst/>
          </a:prstGeom>
          <a:noFill/>
          <a:ln>
            <a:noFill/>
          </a:ln>
        </p:spPr>
      </p:pic>
      <p:pic>
        <p:nvPicPr>
          <p:cNvPr id="1437" name="Google Shape;1437;p50"/>
          <p:cNvPicPr preferRelativeResize="0"/>
          <p:nvPr/>
        </p:nvPicPr>
        <p:blipFill>
          <a:blip r:embed="rId4">
            <a:alphaModFix/>
          </a:blip>
          <a:stretch>
            <a:fillRect/>
          </a:stretch>
        </p:blipFill>
        <p:spPr>
          <a:xfrm>
            <a:off x="4773423" y="1863625"/>
            <a:ext cx="3676692" cy="24571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1" name="Shape 1441"/>
        <p:cNvGrpSpPr/>
        <p:nvPr/>
      </p:nvGrpSpPr>
      <p:grpSpPr>
        <a:xfrm>
          <a:off x="0" y="0"/>
          <a:ext cx="0" cy="0"/>
          <a:chOff x="0" y="0"/>
          <a:chExt cx="0" cy="0"/>
        </a:xfrm>
      </p:grpSpPr>
      <p:sp>
        <p:nvSpPr>
          <p:cNvPr id="1442" name="Google Shape;1442;p51"/>
          <p:cNvSpPr/>
          <p:nvPr/>
        </p:nvSpPr>
        <p:spPr>
          <a:xfrm>
            <a:off x="3850203" y="880600"/>
            <a:ext cx="1443600" cy="1443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1443" name="Google Shape;1443;p51"/>
          <p:cNvSpPr txBox="1"/>
          <p:nvPr>
            <p:ph type="title"/>
          </p:nvPr>
        </p:nvSpPr>
        <p:spPr>
          <a:xfrm>
            <a:off x="2038200" y="2760450"/>
            <a:ext cx="5067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System    Demo</a:t>
            </a:r>
            <a:endParaRPr/>
          </a:p>
        </p:txBody>
      </p:sp>
      <p:sp>
        <p:nvSpPr>
          <p:cNvPr id="1444" name="Google Shape;1444;p51"/>
          <p:cNvSpPr txBox="1"/>
          <p:nvPr>
            <p:ph idx="2" type="title"/>
          </p:nvPr>
        </p:nvSpPr>
        <p:spPr>
          <a:xfrm>
            <a:off x="3850203" y="1181500"/>
            <a:ext cx="1443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04</a:t>
            </a:r>
            <a:endParaRPr>
              <a:solidFill>
                <a:schemeClr val="lt1"/>
              </a:solidFill>
            </a:endParaRPr>
          </a:p>
        </p:txBody>
      </p:sp>
      <p:sp>
        <p:nvSpPr>
          <p:cNvPr id="1445" name="Google Shape;1445;p51"/>
          <p:cNvSpPr txBox="1"/>
          <p:nvPr>
            <p:ph idx="1" type="subTitle"/>
          </p:nvPr>
        </p:nvSpPr>
        <p:spPr>
          <a:xfrm>
            <a:off x="2038200" y="4038500"/>
            <a:ext cx="5067600" cy="5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Let’s see it working!</a:t>
            </a:r>
            <a:endParaRPr/>
          </a:p>
        </p:txBody>
      </p:sp>
      <p:sp>
        <p:nvSpPr>
          <p:cNvPr id="1446" name="Google Shape;1446;p51"/>
          <p:cNvSpPr/>
          <p:nvPr/>
        </p:nvSpPr>
        <p:spPr>
          <a:xfrm>
            <a:off x="5760782" y="4114664"/>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7" name="Google Shape;1447;p51"/>
          <p:cNvGrpSpPr/>
          <p:nvPr/>
        </p:nvGrpSpPr>
        <p:grpSpPr>
          <a:xfrm rot="-907878">
            <a:off x="6964030" y="4410956"/>
            <a:ext cx="2933857" cy="2347454"/>
            <a:chOff x="4519055" y="4062471"/>
            <a:chExt cx="1959145" cy="1567562"/>
          </a:xfrm>
        </p:grpSpPr>
        <p:sp>
          <p:nvSpPr>
            <p:cNvPr id="1448" name="Google Shape;1448;p51"/>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1"/>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51"/>
          <p:cNvGrpSpPr/>
          <p:nvPr/>
        </p:nvGrpSpPr>
        <p:grpSpPr>
          <a:xfrm rot="-827426">
            <a:off x="7914516" y="3130743"/>
            <a:ext cx="611100" cy="591761"/>
            <a:chOff x="4865706" y="4363643"/>
            <a:chExt cx="398874" cy="386251"/>
          </a:xfrm>
        </p:grpSpPr>
        <p:sp>
          <p:nvSpPr>
            <p:cNvPr id="1451" name="Google Shape;1451;p51"/>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1"/>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1"/>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1"/>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1"/>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1"/>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 name="Google Shape;1457;p51"/>
          <p:cNvGrpSpPr/>
          <p:nvPr/>
        </p:nvGrpSpPr>
        <p:grpSpPr>
          <a:xfrm rot="7120975">
            <a:off x="8432237" y="2891611"/>
            <a:ext cx="540649" cy="323542"/>
            <a:chOff x="1496834" y="4360951"/>
            <a:chExt cx="262802" cy="157262"/>
          </a:xfrm>
        </p:grpSpPr>
        <p:sp>
          <p:nvSpPr>
            <p:cNvPr id="1458" name="Google Shape;1458;p51"/>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1"/>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3" name="Shape 1463"/>
        <p:cNvGrpSpPr/>
        <p:nvPr/>
      </p:nvGrpSpPr>
      <p:grpSpPr>
        <a:xfrm>
          <a:off x="0" y="0"/>
          <a:ext cx="0" cy="0"/>
          <a:chOff x="0" y="0"/>
          <a:chExt cx="0" cy="0"/>
        </a:xfrm>
      </p:grpSpPr>
      <p:sp>
        <p:nvSpPr>
          <p:cNvPr id="1464" name="Google Shape;1464;p52"/>
          <p:cNvSpPr/>
          <p:nvPr/>
        </p:nvSpPr>
        <p:spPr>
          <a:xfrm>
            <a:off x="-2434930" y="1635791"/>
            <a:ext cx="6296315" cy="6296364"/>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 name="Google Shape;1465;p52"/>
          <p:cNvGrpSpPr/>
          <p:nvPr/>
        </p:nvGrpSpPr>
        <p:grpSpPr>
          <a:xfrm rot="-5525654">
            <a:off x="-974194" y="2669233"/>
            <a:ext cx="3094325" cy="3153180"/>
            <a:chOff x="-1523846" y="-382017"/>
            <a:chExt cx="1293778" cy="1318386"/>
          </a:xfrm>
        </p:grpSpPr>
        <p:sp>
          <p:nvSpPr>
            <p:cNvPr id="1466" name="Google Shape;1466;p52"/>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2"/>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8" name="Google Shape;1468;p52"/>
          <p:cNvSpPr txBox="1"/>
          <p:nvPr>
            <p:ph type="title"/>
          </p:nvPr>
        </p:nvSpPr>
        <p:spPr>
          <a:xfrm>
            <a:off x="5653950" y="1645175"/>
            <a:ext cx="323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grpSp>
        <p:nvGrpSpPr>
          <p:cNvPr id="1469" name="Google Shape;1469;p52"/>
          <p:cNvGrpSpPr/>
          <p:nvPr/>
        </p:nvGrpSpPr>
        <p:grpSpPr>
          <a:xfrm rot="-8358">
            <a:off x="829865" y="1009603"/>
            <a:ext cx="4393277" cy="3189691"/>
            <a:chOff x="6190130" y="2940977"/>
            <a:chExt cx="389830" cy="283004"/>
          </a:xfrm>
        </p:grpSpPr>
        <p:sp>
          <p:nvSpPr>
            <p:cNvPr id="1470" name="Google Shape;1470;p52"/>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2"/>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2"/>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2"/>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74" name="Google Shape;1474;p52"/>
          <p:cNvPicPr preferRelativeResize="0"/>
          <p:nvPr/>
        </p:nvPicPr>
        <p:blipFill rotWithShape="1">
          <a:blip r:embed="rId3">
            <a:alphaModFix/>
          </a:blip>
          <a:srcRect b="5555" l="0" r="0" t="5555"/>
          <a:stretch/>
        </p:blipFill>
        <p:spPr>
          <a:xfrm>
            <a:off x="1312593" y="1276350"/>
            <a:ext cx="3428400" cy="2285700"/>
          </a:xfrm>
          <a:prstGeom prst="roundRect">
            <a:avLst>
              <a:gd fmla="val 5001" name="adj"/>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8" name="Shape 1478"/>
        <p:cNvGrpSpPr/>
        <p:nvPr/>
      </p:nvGrpSpPr>
      <p:grpSpPr>
        <a:xfrm>
          <a:off x="0" y="0"/>
          <a:ext cx="0" cy="0"/>
          <a:chOff x="0" y="0"/>
          <a:chExt cx="0" cy="0"/>
        </a:xfrm>
      </p:grpSpPr>
      <p:sp>
        <p:nvSpPr>
          <p:cNvPr id="1479" name="Google Shape;1479;p53"/>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Ground layout</a:t>
            </a:r>
            <a:endParaRPr/>
          </a:p>
        </p:txBody>
      </p:sp>
      <p:pic>
        <p:nvPicPr>
          <p:cNvPr id="1480" name="Google Shape;1480;p53"/>
          <p:cNvPicPr preferRelativeResize="0"/>
          <p:nvPr/>
        </p:nvPicPr>
        <p:blipFill>
          <a:blip r:embed="rId3">
            <a:alphaModFix/>
          </a:blip>
          <a:stretch>
            <a:fillRect/>
          </a:stretch>
        </p:blipFill>
        <p:spPr>
          <a:xfrm>
            <a:off x="1823850" y="1362825"/>
            <a:ext cx="5378225" cy="2987125"/>
          </a:xfrm>
          <a:prstGeom prst="rect">
            <a:avLst/>
          </a:prstGeom>
          <a:noFill/>
          <a:ln>
            <a:noFill/>
          </a:ln>
        </p:spPr>
      </p:pic>
      <p:pic>
        <p:nvPicPr>
          <p:cNvPr id="1481" name="Google Shape;1481;p53"/>
          <p:cNvPicPr preferRelativeResize="0"/>
          <p:nvPr/>
        </p:nvPicPr>
        <p:blipFill rotWithShape="1">
          <a:blip r:embed="rId4">
            <a:alphaModFix/>
          </a:blip>
          <a:srcRect b="0" l="0" r="0" t="14704"/>
          <a:stretch/>
        </p:blipFill>
        <p:spPr>
          <a:xfrm>
            <a:off x="1700825" y="1284625"/>
            <a:ext cx="5501251" cy="35193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1"/>
                                        </p:tgtEl>
                                        <p:attrNameLst>
                                          <p:attrName>style.visibility</p:attrName>
                                        </p:attrNameLst>
                                      </p:cBhvr>
                                      <p:to>
                                        <p:strVal val="visible"/>
                                      </p:to>
                                    </p:set>
                                    <p:animEffect filter="fade" transition="in">
                                      <p:cBhvr>
                                        <p:cTn dur="1000"/>
                                        <p:tgtEl>
                                          <p:spTgt spid="14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5" name="Shape 1485"/>
        <p:cNvGrpSpPr/>
        <p:nvPr/>
      </p:nvGrpSpPr>
      <p:grpSpPr>
        <a:xfrm>
          <a:off x="0" y="0"/>
          <a:ext cx="0" cy="0"/>
          <a:chOff x="0" y="0"/>
          <a:chExt cx="0" cy="0"/>
        </a:xfrm>
      </p:grpSpPr>
      <p:sp>
        <p:nvSpPr>
          <p:cNvPr id="1486" name="Google Shape;1486;p54"/>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Navigation-</a:t>
            </a:r>
            <a:r>
              <a:rPr lang="en" sz="3000"/>
              <a:t>demo video</a:t>
            </a:r>
            <a:r>
              <a:rPr lang="en"/>
              <a:t> </a:t>
            </a:r>
            <a:endParaRPr/>
          </a:p>
        </p:txBody>
      </p:sp>
      <p:pic>
        <p:nvPicPr>
          <p:cNvPr id="1487" name="Google Shape;1487;p54" title="navigation video.mp4">
            <a:hlinkClick r:id="rId3"/>
          </p:cNvPr>
          <p:cNvPicPr preferRelativeResize="0"/>
          <p:nvPr/>
        </p:nvPicPr>
        <p:blipFill>
          <a:blip r:embed="rId4">
            <a:alphaModFix/>
          </a:blip>
          <a:stretch>
            <a:fillRect/>
          </a:stretch>
        </p:blipFill>
        <p:spPr>
          <a:xfrm>
            <a:off x="1745775" y="1153025"/>
            <a:ext cx="5025824" cy="37693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7"/>
                                        </p:tgtEl>
                                        <p:attrNameLst>
                                          <p:attrName>style.visibility</p:attrName>
                                        </p:attrNameLst>
                                      </p:cBhvr>
                                      <p:to>
                                        <p:strVal val="visible"/>
                                      </p:to>
                                    </p:set>
                                    <p:animEffect filter="fade" transition="in">
                                      <p:cBhvr>
                                        <p:cTn dur="1000"/>
                                        <p:tgtEl>
                                          <p:spTgt spid="14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 name="Shape 927"/>
        <p:cNvGrpSpPr/>
        <p:nvPr/>
      </p:nvGrpSpPr>
      <p:grpSpPr>
        <a:xfrm>
          <a:off x="0" y="0"/>
          <a:ext cx="0" cy="0"/>
          <a:chOff x="0" y="0"/>
          <a:chExt cx="0" cy="0"/>
        </a:xfrm>
      </p:grpSpPr>
      <p:sp>
        <p:nvSpPr>
          <p:cNvPr id="928" name="Google Shape;928;p29"/>
          <p:cNvSpPr/>
          <p:nvPr/>
        </p:nvSpPr>
        <p:spPr>
          <a:xfrm>
            <a:off x="4185132" y="2221516"/>
            <a:ext cx="6296315" cy="6296364"/>
          </a:xfrm>
          <a:custGeom>
            <a:rect b="b" l="l" r="r" t="t"/>
            <a:pathLst>
              <a:path extrusionOk="0" h="128471" w="128470">
                <a:moveTo>
                  <a:pt x="64230" y="1"/>
                </a:moveTo>
                <a:cubicBezTo>
                  <a:pt x="47194" y="1"/>
                  <a:pt x="30864" y="6771"/>
                  <a:pt x="18812" y="18813"/>
                </a:cubicBezTo>
                <a:cubicBezTo>
                  <a:pt x="6770" y="30865"/>
                  <a:pt x="0" y="47204"/>
                  <a:pt x="0" y="64240"/>
                </a:cubicBezTo>
                <a:cubicBezTo>
                  <a:pt x="0" y="81277"/>
                  <a:pt x="6770" y="97606"/>
                  <a:pt x="18812" y="109658"/>
                </a:cubicBezTo>
                <a:cubicBezTo>
                  <a:pt x="30864" y="121701"/>
                  <a:pt x="47194" y="128471"/>
                  <a:pt x="64230" y="128471"/>
                </a:cubicBezTo>
                <a:cubicBezTo>
                  <a:pt x="81266" y="128471"/>
                  <a:pt x="97605" y="121701"/>
                  <a:pt x="109657" y="109658"/>
                </a:cubicBezTo>
                <a:cubicBezTo>
                  <a:pt x="121700" y="97606"/>
                  <a:pt x="128470" y="81277"/>
                  <a:pt x="128470" y="64240"/>
                </a:cubicBezTo>
                <a:cubicBezTo>
                  <a:pt x="128470" y="47204"/>
                  <a:pt x="121700" y="30865"/>
                  <a:pt x="109657" y="18813"/>
                </a:cubicBezTo>
                <a:cubicBezTo>
                  <a:pt x="97605" y="6771"/>
                  <a:pt x="81266" y="1"/>
                  <a:pt x="64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 name="Google Shape;929;p29"/>
          <p:cNvGrpSpPr/>
          <p:nvPr/>
        </p:nvGrpSpPr>
        <p:grpSpPr>
          <a:xfrm rot="-8269496">
            <a:off x="6004980" y="3393110"/>
            <a:ext cx="3094361" cy="3153216"/>
            <a:chOff x="-1523846" y="-382017"/>
            <a:chExt cx="1293778" cy="1318386"/>
          </a:xfrm>
        </p:grpSpPr>
        <p:sp>
          <p:nvSpPr>
            <p:cNvPr id="930" name="Google Shape;930;p29"/>
            <p:cNvSpPr/>
            <p:nvPr/>
          </p:nvSpPr>
          <p:spPr>
            <a:xfrm>
              <a:off x="-1523846" y="-382017"/>
              <a:ext cx="1221322" cy="1167093"/>
            </a:xfrm>
            <a:custGeom>
              <a:rect b="b" l="l" r="r" t="t"/>
              <a:pathLst>
                <a:path extrusionOk="0" fill="none" h="25611" w="26801">
                  <a:moveTo>
                    <a:pt x="21621" y="1"/>
                  </a:moveTo>
                  <a:cubicBezTo>
                    <a:pt x="20449" y="1665"/>
                    <a:pt x="20180" y="3804"/>
                    <a:pt x="20914" y="5701"/>
                  </a:cubicBezTo>
                  <a:cubicBezTo>
                    <a:pt x="21751" y="7840"/>
                    <a:pt x="23723" y="9309"/>
                    <a:pt x="24959" y="11234"/>
                  </a:cubicBezTo>
                  <a:cubicBezTo>
                    <a:pt x="26512" y="13708"/>
                    <a:pt x="26801" y="16767"/>
                    <a:pt x="25750" y="19483"/>
                  </a:cubicBezTo>
                  <a:cubicBezTo>
                    <a:pt x="24643" y="22189"/>
                    <a:pt x="22328" y="24207"/>
                    <a:pt x="19501" y="24932"/>
                  </a:cubicBezTo>
                  <a:cubicBezTo>
                    <a:pt x="16665" y="25611"/>
                    <a:pt x="13679" y="24914"/>
                    <a:pt x="11438" y="23035"/>
                  </a:cubicBezTo>
                  <a:cubicBezTo>
                    <a:pt x="9895" y="21724"/>
                    <a:pt x="8769" y="19883"/>
                    <a:pt x="6947" y="18999"/>
                  </a:cubicBezTo>
                  <a:cubicBezTo>
                    <a:pt x="5691" y="18404"/>
                    <a:pt x="4241" y="18330"/>
                    <a:pt x="2939" y="18804"/>
                  </a:cubicBezTo>
                  <a:cubicBezTo>
                    <a:pt x="1628" y="19287"/>
                    <a:pt x="567" y="20282"/>
                    <a:pt x="0" y="21556"/>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9"/>
            <p:cNvSpPr/>
            <p:nvPr/>
          </p:nvSpPr>
          <p:spPr>
            <a:xfrm>
              <a:off x="-1509036" y="-349389"/>
              <a:ext cx="1278968" cy="1285758"/>
            </a:xfrm>
            <a:custGeom>
              <a:rect b="b" l="l" r="r" t="t"/>
              <a:pathLst>
                <a:path extrusionOk="0" fill="none" h="28215" w="28066">
                  <a:moveTo>
                    <a:pt x="1" y="22207"/>
                  </a:moveTo>
                  <a:cubicBezTo>
                    <a:pt x="540" y="21315"/>
                    <a:pt x="1089" y="20413"/>
                    <a:pt x="1851" y="19697"/>
                  </a:cubicBezTo>
                  <a:cubicBezTo>
                    <a:pt x="2604" y="18990"/>
                    <a:pt x="3618" y="18478"/>
                    <a:pt x="4660" y="18553"/>
                  </a:cubicBezTo>
                  <a:cubicBezTo>
                    <a:pt x="5766" y="18627"/>
                    <a:pt x="6733" y="19343"/>
                    <a:pt x="7440" y="20190"/>
                  </a:cubicBezTo>
                  <a:cubicBezTo>
                    <a:pt x="8147" y="21045"/>
                    <a:pt x="8658" y="22049"/>
                    <a:pt x="9281" y="22961"/>
                  </a:cubicBezTo>
                  <a:cubicBezTo>
                    <a:pt x="11011" y="25453"/>
                    <a:pt x="13726" y="27285"/>
                    <a:pt x="16721" y="27750"/>
                  </a:cubicBezTo>
                  <a:cubicBezTo>
                    <a:pt x="19715" y="28215"/>
                    <a:pt x="22951" y="27248"/>
                    <a:pt x="25072" y="25081"/>
                  </a:cubicBezTo>
                  <a:cubicBezTo>
                    <a:pt x="27182" y="22905"/>
                    <a:pt x="28066" y="19548"/>
                    <a:pt x="27117" y="16665"/>
                  </a:cubicBezTo>
                  <a:cubicBezTo>
                    <a:pt x="26476" y="14731"/>
                    <a:pt x="25118" y="13122"/>
                    <a:pt x="23630" y="11727"/>
                  </a:cubicBezTo>
                  <a:cubicBezTo>
                    <a:pt x="22142" y="10332"/>
                    <a:pt x="20524" y="9086"/>
                    <a:pt x="19148" y="7589"/>
                  </a:cubicBezTo>
                  <a:cubicBezTo>
                    <a:pt x="18171" y="6520"/>
                    <a:pt x="17288" y="5273"/>
                    <a:pt x="17028" y="3851"/>
                  </a:cubicBezTo>
                  <a:cubicBezTo>
                    <a:pt x="16777" y="2419"/>
                    <a:pt x="17242" y="782"/>
                    <a:pt x="18460" y="1"/>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 name="Google Shape;932;p29"/>
          <p:cNvSpPr txBox="1"/>
          <p:nvPr>
            <p:ph type="title"/>
          </p:nvPr>
        </p:nvSpPr>
        <p:spPr>
          <a:xfrm>
            <a:off x="713225" y="1240200"/>
            <a:ext cx="44112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933" name="Google Shape;933;p29"/>
          <p:cNvSpPr txBox="1"/>
          <p:nvPr>
            <p:ph idx="1" type="subTitle"/>
          </p:nvPr>
        </p:nvSpPr>
        <p:spPr>
          <a:xfrm>
            <a:off x="713225" y="2221525"/>
            <a:ext cx="3471900" cy="168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FarmFriend robotic system </a:t>
            </a:r>
            <a:r>
              <a:rPr lang="en"/>
              <a:t>monitors soil health</a:t>
            </a:r>
            <a:r>
              <a:rPr lang="en"/>
              <a:t>, and can act to varying levels of pH by stabilising soil to an optimal pH. </a:t>
            </a:r>
            <a:endParaRPr/>
          </a:p>
        </p:txBody>
      </p:sp>
      <p:grpSp>
        <p:nvGrpSpPr>
          <p:cNvPr id="934" name="Google Shape;934;p29"/>
          <p:cNvGrpSpPr/>
          <p:nvPr/>
        </p:nvGrpSpPr>
        <p:grpSpPr>
          <a:xfrm>
            <a:off x="7037485" y="4495133"/>
            <a:ext cx="591627" cy="563032"/>
            <a:chOff x="8402484" y="928166"/>
            <a:chExt cx="352621" cy="335577"/>
          </a:xfrm>
        </p:grpSpPr>
        <p:sp>
          <p:nvSpPr>
            <p:cNvPr id="935" name="Google Shape;935;p29"/>
            <p:cNvSpPr/>
            <p:nvPr/>
          </p:nvSpPr>
          <p:spPr>
            <a:xfrm>
              <a:off x="8402484" y="975195"/>
              <a:ext cx="329334" cy="288549"/>
            </a:xfrm>
            <a:custGeom>
              <a:rect b="b" l="l" r="r" t="t"/>
              <a:pathLst>
                <a:path extrusionOk="0" h="6332" w="7227">
                  <a:moveTo>
                    <a:pt x="3616" y="1"/>
                  </a:moveTo>
                  <a:cubicBezTo>
                    <a:pt x="2435" y="1"/>
                    <a:pt x="1297" y="665"/>
                    <a:pt x="754" y="1798"/>
                  </a:cubicBezTo>
                  <a:cubicBezTo>
                    <a:pt x="1" y="3379"/>
                    <a:pt x="670" y="5267"/>
                    <a:pt x="2251" y="6020"/>
                  </a:cubicBezTo>
                  <a:cubicBezTo>
                    <a:pt x="2691" y="6231"/>
                    <a:pt x="3157" y="6331"/>
                    <a:pt x="3616" y="6331"/>
                  </a:cubicBezTo>
                  <a:cubicBezTo>
                    <a:pt x="4796" y="6331"/>
                    <a:pt x="5931" y="5670"/>
                    <a:pt x="6473" y="4532"/>
                  </a:cubicBezTo>
                  <a:cubicBezTo>
                    <a:pt x="7226" y="2951"/>
                    <a:pt x="6557" y="1063"/>
                    <a:pt x="4976" y="310"/>
                  </a:cubicBezTo>
                  <a:cubicBezTo>
                    <a:pt x="4537" y="100"/>
                    <a:pt x="4074"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9"/>
            <p:cNvSpPr/>
            <p:nvPr/>
          </p:nvSpPr>
          <p:spPr>
            <a:xfrm>
              <a:off x="8518597" y="1015159"/>
              <a:ext cx="25884" cy="22694"/>
            </a:xfrm>
            <a:custGeom>
              <a:rect b="b" l="l" r="r" t="t"/>
              <a:pathLst>
                <a:path extrusionOk="0" h="498" w="568">
                  <a:moveTo>
                    <a:pt x="282" y="1"/>
                  </a:moveTo>
                  <a:cubicBezTo>
                    <a:pt x="191" y="1"/>
                    <a:pt x="103" y="54"/>
                    <a:pt x="56" y="140"/>
                  </a:cubicBezTo>
                  <a:cubicBezTo>
                    <a:pt x="1" y="270"/>
                    <a:pt x="56" y="419"/>
                    <a:pt x="177" y="475"/>
                  </a:cubicBezTo>
                  <a:cubicBezTo>
                    <a:pt x="211" y="490"/>
                    <a:pt x="247" y="498"/>
                    <a:pt x="283" y="498"/>
                  </a:cubicBezTo>
                  <a:cubicBezTo>
                    <a:pt x="375" y="498"/>
                    <a:pt x="465" y="448"/>
                    <a:pt x="512" y="354"/>
                  </a:cubicBezTo>
                  <a:cubicBezTo>
                    <a:pt x="568" y="233"/>
                    <a:pt x="512" y="84"/>
                    <a:pt x="391" y="28"/>
                  </a:cubicBezTo>
                  <a:cubicBezTo>
                    <a:pt x="356" y="10"/>
                    <a:pt x="319" y="1"/>
                    <a:pt x="2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9"/>
            <p:cNvSpPr/>
            <p:nvPr/>
          </p:nvSpPr>
          <p:spPr>
            <a:xfrm>
              <a:off x="8529625" y="1059864"/>
              <a:ext cx="25884" cy="22694"/>
            </a:xfrm>
            <a:custGeom>
              <a:rect b="b" l="l" r="r" t="t"/>
              <a:pathLst>
                <a:path extrusionOk="0" h="498" w="568">
                  <a:moveTo>
                    <a:pt x="285" y="1"/>
                  </a:moveTo>
                  <a:cubicBezTo>
                    <a:pt x="193" y="1"/>
                    <a:pt x="103" y="51"/>
                    <a:pt x="56" y="145"/>
                  </a:cubicBezTo>
                  <a:cubicBezTo>
                    <a:pt x="0" y="266"/>
                    <a:pt x="56" y="414"/>
                    <a:pt x="177" y="470"/>
                  </a:cubicBezTo>
                  <a:cubicBezTo>
                    <a:pt x="212" y="489"/>
                    <a:pt x="249" y="498"/>
                    <a:pt x="286" y="498"/>
                  </a:cubicBezTo>
                  <a:cubicBezTo>
                    <a:pt x="377" y="498"/>
                    <a:pt x="465" y="445"/>
                    <a:pt x="512" y="359"/>
                  </a:cubicBezTo>
                  <a:cubicBezTo>
                    <a:pt x="568" y="228"/>
                    <a:pt x="512" y="80"/>
                    <a:pt x="391" y="24"/>
                  </a:cubicBezTo>
                  <a:cubicBezTo>
                    <a:pt x="357" y="8"/>
                    <a:pt x="321" y="1"/>
                    <a:pt x="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9"/>
            <p:cNvSpPr/>
            <p:nvPr/>
          </p:nvSpPr>
          <p:spPr>
            <a:xfrm>
              <a:off x="8480045" y="1042501"/>
              <a:ext cx="25884" cy="22694"/>
            </a:xfrm>
            <a:custGeom>
              <a:rect b="b" l="l" r="r" t="t"/>
              <a:pathLst>
                <a:path extrusionOk="0" h="498" w="568">
                  <a:moveTo>
                    <a:pt x="285" y="0"/>
                  </a:moveTo>
                  <a:cubicBezTo>
                    <a:pt x="194" y="0"/>
                    <a:pt x="106" y="51"/>
                    <a:pt x="65" y="144"/>
                  </a:cubicBezTo>
                  <a:cubicBezTo>
                    <a:pt x="0" y="265"/>
                    <a:pt x="56" y="414"/>
                    <a:pt x="177" y="470"/>
                  </a:cubicBezTo>
                  <a:cubicBezTo>
                    <a:pt x="215" y="489"/>
                    <a:pt x="254" y="497"/>
                    <a:pt x="292" y="497"/>
                  </a:cubicBezTo>
                  <a:cubicBezTo>
                    <a:pt x="385" y="497"/>
                    <a:pt x="472" y="444"/>
                    <a:pt x="512" y="358"/>
                  </a:cubicBezTo>
                  <a:cubicBezTo>
                    <a:pt x="568" y="228"/>
                    <a:pt x="521" y="79"/>
                    <a:pt x="391" y="24"/>
                  </a:cubicBezTo>
                  <a:cubicBezTo>
                    <a:pt x="357" y="8"/>
                    <a:pt x="321" y="0"/>
                    <a:pt x="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9"/>
            <p:cNvSpPr/>
            <p:nvPr/>
          </p:nvSpPr>
          <p:spPr>
            <a:xfrm>
              <a:off x="8620719" y="928166"/>
              <a:ext cx="134386" cy="95105"/>
            </a:xfrm>
            <a:custGeom>
              <a:rect b="b" l="l" r="r" t="t"/>
              <a:pathLst>
                <a:path extrusionOk="0" h="2087" w="2949">
                  <a:moveTo>
                    <a:pt x="1799" y="0"/>
                  </a:moveTo>
                  <a:cubicBezTo>
                    <a:pt x="1259" y="0"/>
                    <a:pt x="693" y="101"/>
                    <a:pt x="456" y="356"/>
                  </a:cubicBezTo>
                  <a:cubicBezTo>
                    <a:pt x="1" y="849"/>
                    <a:pt x="149" y="2086"/>
                    <a:pt x="149" y="2086"/>
                  </a:cubicBezTo>
                  <a:cubicBezTo>
                    <a:pt x="149" y="2086"/>
                    <a:pt x="267" y="1588"/>
                    <a:pt x="770" y="1588"/>
                  </a:cubicBezTo>
                  <a:cubicBezTo>
                    <a:pt x="851" y="1588"/>
                    <a:pt x="941" y="1601"/>
                    <a:pt x="1042" y="1630"/>
                  </a:cubicBezTo>
                  <a:cubicBezTo>
                    <a:pt x="1087" y="1644"/>
                    <a:pt x="1133" y="1650"/>
                    <a:pt x="1181" y="1650"/>
                  </a:cubicBezTo>
                  <a:cubicBezTo>
                    <a:pt x="1909" y="1650"/>
                    <a:pt x="2949" y="217"/>
                    <a:pt x="2949" y="217"/>
                  </a:cubicBezTo>
                  <a:cubicBezTo>
                    <a:pt x="2778" y="87"/>
                    <a:pt x="2300" y="0"/>
                    <a:pt x="1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9"/>
            <p:cNvSpPr/>
            <p:nvPr/>
          </p:nvSpPr>
          <p:spPr>
            <a:xfrm>
              <a:off x="8635985" y="937599"/>
              <a:ext cx="105996" cy="61064"/>
            </a:xfrm>
            <a:custGeom>
              <a:rect b="b" l="l" r="r" t="t"/>
              <a:pathLst>
                <a:path extrusionOk="0" h="1340" w="2326">
                  <a:moveTo>
                    <a:pt x="2325" y="1"/>
                  </a:moveTo>
                  <a:lnTo>
                    <a:pt x="2325" y="1"/>
                  </a:lnTo>
                  <a:cubicBezTo>
                    <a:pt x="2325" y="1"/>
                    <a:pt x="2227" y="48"/>
                    <a:pt x="2080" y="118"/>
                  </a:cubicBezTo>
                  <a:lnTo>
                    <a:pt x="2080" y="118"/>
                  </a:lnTo>
                  <a:cubicBezTo>
                    <a:pt x="2162" y="81"/>
                    <a:pt x="2244" y="42"/>
                    <a:pt x="2325" y="1"/>
                  </a:cubicBezTo>
                  <a:close/>
                  <a:moveTo>
                    <a:pt x="2080" y="118"/>
                  </a:moveTo>
                  <a:cubicBezTo>
                    <a:pt x="1679" y="298"/>
                    <a:pt x="1260" y="426"/>
                    <a:pt x="828" y="503"/>
                  </a:cubicBezTo>
                  <a:cubicBezTo>
                    <a:pt x="84" y="596"/>
                    <a:pt x="0" y="1340"/>
                    <a:pt x="0" y="1340"/>
                  </a:cubicBezTo>
                  <a:cubicBezTo>
                    <a:pt x="214" y="1042"/>
                    <a:pt x="447" y="800"/>
                    <a:pt x="800" y="680"/>
                  </a:cubicBezTo>
                  <a:cubicBezTo>
                    <a:pt x="1051" y="600"/>
                    <a:pt x="1716" y="291"/>
                    <a:pt x="2080" y="1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29"/>
          <p:cNvGrpSpPr/>
          <p:nvPr/>
        </p:nvGrpSpPr>
        <p:grpSpPr>
          <a:xfrm rot="-9457654">
            <a:off x="5285646" y="4502813"/>
            <a:ext cx="499953" cy="299216"/>
            <a:chOff x="1496834" y="4360951"/>
            <a:chExt cx="262802" cy="157262"/>
          </a:xfrm>
        </p:grpSpPr>
        <p:sp>
          <p:nvSpPr>
            <p:cNvPr id="942" name="Google Shape;942;p29"/>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9"/>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 name="Google Shape;944;p29"/>
          <p:cNvGrpSpPr/>
          <p:nvPr/>
        </p:nvGrpSpPr>
        <p:grpSpPr>
          <a:xfrm>
            <a:off x="4976618" y="872065"/>
            <a:ext cx="3471920" cy="3416266"/>
            <a:chOff x="-679298" y="1238771"/>
            <a:chExt cx="2572745" cy="2531505"/>
          </a:xfrm>
        </p:grpSpPr>
        <p:sp>
          <p:nvSpPr>
            <p:cNvPr id="945" name="Google Shape;945;p29"/>
            <p:cNvSpPr/>
            <p:nvPr/>
          </p:nvSpPr>
          <p:spPr>
            <a:xfrm>
              <a:off x="-679298" y="1238771"/>
              <a:ext cx="2572745" cy="2531505"/>
            </a:xfrm>
            <a:custGeom>
              <a:rect b="b" l="l" r="r" t="t"/>
              <a:pathLst>
                <a:path extrusionOk="0" h="55552" w="56457">
                  <a:moveTo>
                    <a:pt x="14262" y="1"/>
                  </a:moveTo>
                  <a:cubicBezTo>
                    <a:pt x="12329" y="1"/>
                    <a:pt x="10568" y="1306"/>
                    <a:pt x="10072" y="3258"/>
                  </a:cubicBezTo>
                  <a:lnTo>
                    <a:pt x="587" y="40688"/>
                  </a:lnTo>
                  <a:cubicBezTo>
                    <a:pt x="1" y="43003"/>
                    <a:pt x="1396" y="45347"/>
                    <a:pt x="3711" y="45933"/>
                  </a:cubicBezTo>
                  <a:lnTo>
                    <a:pt x="41141" y="55418"/>
                  </a:lnTo>
                  <a:cubicBezTo>
                    <a:pt x="41496" y="55508"/>
                    <a:pt x="41853" y="55552"/>
                    <a:pt x="42205" y="55552"/>
                  </a:cubicBezTo>
                  <a:cubicBezTo>
                    <a:pt x="44131" y="55552"/>
                    <a:pt x="45890" y="54252"/>
                    <a:pt x="46385" y="52293"/>
                  </a:cubicBezTo>
                  <a:lnTo>
                    <a:pt x="55871" y="14864"/>
                  </a:lnTo>
                  <a:cubicBezTo>
                    <a:pt x="56457" y="12558"/>
                    <a:pt x="55062" y="10205"/>
                    <a:pt x="52746" y="9619"/>
                  </a:cubicBezTo>
                  <a:lnTo>
                    <a:pt x="15326" y="134"/>
                  </a:lnTo>
                  <a:cubicBezTo>
                    <a:pt x="14970" y="44"/>
                    <a:pt x="14613" y="1"/>
                    <a:pt x="14262" y="1"/>
                  </a:cubicBez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9"/>
            <p:cNvSpPr/>
            <p:nvPr/>
          </p:nvSpPr>
          <p:spPr>
            <a:xfrm>
              <a:off x="-547509" y="1368281"/>
              <a:ext cx="2309169" cy="2272439"/>
            </a:xfrm>
            <a:custGeom>
              <a:rect b="b" l="l" r="r" t="t"/>
              <a:pathLst>
                <a:path extrusionOk="0" h="49867" w="50673">
                  <a:moveTo>
                    <a:pt x="12797" y="1"/>
                  </a:moveTo>
                  <a:cubicBezTo>
                    <a:pt x="11063" y="1"/>
                    <a:pt x="9481" y="1170"/>
                    <a:pt x="9040" y="2927"/>
                  </a:cubicBezTo>
                  <a:lnTo>
                    <a:pt x="521" y="36525"/>
                  </a:lnTo>
                  <a:cubicBezTo>
                    <a:pt x="1" y="38599"/>
                    <a:pt x="1256" y="40710"/>
                    <a:pt x="3330" y="41231"/>
                  </a:cubicBezTo>
                  <a:lnTo>
                    <a:pt x="36919" y="49749"/>
                  </a:lnTo>
                  <a:cubicBezTo>
                    <a:pt x="37237" y="49829"/>
                    <a:pt x="37556" y="49867"/>
                    <a:pt x="37870" y="49867"/>
                  </a:cubicBezTo>
                  <a:cubicBezTo>
                    <a:pt x="39608" y="49867"/>
                    <a:pt x="41185" y="48697"/>
                    <a:pt x="41634" y="46941"/>
                  </a:cubicBezTo>
                  <a:lnTo>
                    <a:pt x="50152" y="13352"/>
                  </a:lnTo>
                  <a:cubicBezTo>
                    <a:pt x="50673" y="11268"/>
                    <a:pt x="49417" y="9167"/>
                    <a:pt x="47343" y="8637"/>
                  </a:cubicBezTo>
                  <a:lnTo>
                    <a:pt x="13745" y="119"/>
                  </a:lnTo>
                  <a:cubicBezTo>
                    <a:pt x="13428" y="39"/>
                    <a:pt x="13110" y="1"/>
                    <a:pt x="127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9"/>
            <p:cNvSpPr/>
            <p:nvPr/>
          </p:nvSpPr>
          <p:spPr>
            <a:xfrm>
              <a:off x="-417407" y="1496379"/>
              <a:ext cx="2049374" cy="2016381"/>
            </a:xfrm>
            <a:custGeom>
              <a:rect b="b" l="l" r="r" t="t"/>
              <a:pathLst>
                <a:path extrusionOk="0" h="44248" w="44972">
                  <a:moveTo>
                    <a:pt x="11358" y="1"/>
                  </a:moveTo>
                  <a:cubicBezTo>
                    <a:pt x="9817" y="1"/>
                    <a:pt x="8419" y="1034"/>
                    <a:pt x="8026" y="2599"/>
                  </a:cubicBezTo>
                  <a:lnTo>
                    <a:pt x="466" y="32403"/>
                  </a:lnTo>
                  <a:cubicBezTo>
                    <a:pt x="1" y="34244"/>
                    <a:pt x="1107" y="36114"/>
                    <a:pt x="2958" y="36588"/>
                  </a:cubicBezTo>
                  <a:lnTo>
                    <a:pt x="32762" y="44139"/>
                  </a:lnTo>
                  <a:cubicBezTo>
                    <a:pt x="33049" y="44213"/>
                    <a:pt x="33336" y="44248"/>
                    <a:pt x="33618" y="44248"/>
                  </a:cubicBezTo>
                  <a:cubicBezTo>
                    <a:pt x="35151" y="44248"/>
                    <a:pt x="36546" y="43209"/>
                    <a:pt x="36947" y="41647"/>
                  </a:cubicBezTo>
                  <a:lnTo>
                    <a:pt x="44498" y="11852"/>
                  </a:lnTo>
                  <a:cubicBezTo>
                    <a:pt x="44972" y="10001"/>
                    <a:pt x="43856" y="8132"/>
                    <a:pt x="42005" y="7667"/>
                  </a:cubicBezTo>
                  <a:lnTo>
                    <a:pt x="12211" y="107"/>
                  </a:lnTo>
                  <a:cubicBezTo>
                    <a:pt x="11925" y="35"/>
                    <a:pt x="11639" y="1"/>
                    <a:pt x="11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9"/>
            <p:cNvSpPr/>
            <p:nvPr/>
          </p:nvSpPr>
          <p:spPr>
            <a:xfrm>
              <a:off x="-384369" y="1529098"/>
              <a:ext cx="1982887" cy="1951125"/>
            </a:xfrm>
            <a:custGeom>
              <a:rect b="b" l="l" r="r" t="t"/>
              <a:pathLst>
                <a:path extrusionOk="0" h="42816" w="43513">
                  <a:moveTo>
                    <a:pt x="10979" y="0"/>
                  </a:moveTo>
                  <a:cubicBezTo>
                    <a:pt x="9496" y="0"/>
                    <a:pt x="8142" y="1005"/>
                    <a:pt x="7757" y="2513"/>
                  </a:cubicBezTo>
                  <a:lnTo>
                    <a:pt x="447" y="31360"/>
                  </a:lnTo>
                  <a:cubicBezTo>
                    <a:pt x="1" y="33136"/>
                    <a:pt x="1070" y="34949"/>
                    <a:pt x="2856" y="35405"/>
                  </a:cubicBezTo>
                  <a:lnTo>
                    <a:pt x="31702" y="42714"/>
                  </a:lnTo>
                  <a:cubicBezTo>
                    <a:pt x="31976" y="42783"/>
                    <a:pt x="32251" y="42815"/>
                    <a:pt x="32521" y="42815"/>
                  </a:cubicBezTo>
                  <a:cubicBezTo>
                    <a:pt x="34010" y="42815"/>
                    <a:pt x="35362" y="41817"/>
                    <a:pt x="35747" y="40306"/>
                  </a:cubicBezTo>
                  <a:lnTo>
                    <a:pt x="43057" y="11459"/>
                  </a:lnTo>
                  <a:cubicBezTo>
                    <a:pt x="43512" y="9674"/>
                    <a:pt x="42434" y="7870"/>
                    <a:pt x="40648" y="7414"/>
                  </a:cubicBezTo>
                  <a:lnTo>
                    <a:pt x="11802" y="105"/>
                  </a:lnTo>
                  <a:cubicBezTo>
                    <a:pt x="11527" y="34"/>
                    <a:pt x="11250" y="0"/>
                    <a:pt x="10979" y="0"/>
                  </a:cubicBezTo>
                  <a:close/>
                </a:path>
              </a:pathLst>
            </a:custGeom>
            <a:solidFill>
              <a:srgbClr val="7B7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49" name="Google Shape;949;p29"/>
          <p:cNvPicPr preferRelativeResize="0"/>
          <p:nvPr/>
        </p:nvPicPr>
        <p:blipFill rotWithShape="1">
          <a:blip r:embed="rId3">
            <a:alphaModFix/>
          </a:blip>
          <a:srcRect b="0" l="33392" r="33395" t="0"/>
          <a:stretch/>
        </p:blipFill>
        <p:spPr>
          <a:xfrm rot="839837">
            <a:off x="5596138" y="1465768"/>
            <a:ext cx="2247433" cy="2245614"/>
          </a:xfrm>
          <a:prstGeom prst="roundRect">
            <a:avLst>
              <a:gd fmla="val 7989" name="adj"/>
            </a:avLst>
          </a:prstGeom>
          <a:noFill/>
          <a:ln cap="flat" cmpd="sng" w="38100">
            <a:solidFill>
              <a:schemeClr val="lt1"/>
            </a:solidFill>
            <a:prstDash val="solid"/>
            <a:round/>
            <a:headEnd len="sm" w="sm" type="none"/>
            <a:tailEnd len="sm" w="sm" type="none"/>
          </a:ln>
          <a:effectLst>
            <a:outerShdw blurRad="57150" rotWithShape="0" algn="bl" dir="5400000" dist="19050">
              <a:schemeClr val="dk1">
                <a:alpha val="50000"/>
              </a:scheme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30"/>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a:t>
            </a:r>
            <a:r>
              <a:rPr lang="en"/>
              <a:t>process</a:t>
            </a:r>
            <a:endParaRPr/>
          </a:p>
        </p:txBody>
      </p:sp>
      <p:sp>
        <p:nvSpPr>
          <p:cNvPr id="955" name="Google Shape;955;p30"/>
          <p:cNvSpPr/>
          <p:nvPr/>
        </p:nvSpPr>
        <p:spPr>
          <a:xfrm>
            <a:off x="1362050" y="2357950"/>
            <a:ext cx="899700" cy="899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956" name="Google Shape;956;p30"/>
          <p:cNvSpPr txBox="1"/>
          <p:nvPr>
            <p:ph idx="4294967295" type="subTitle"/>
          </p:nvPr>
        </p:nvSpPr>
        <p:spPr>
          <a:xfrm>
            <a:off x="676250" y="4006700"/>
            <a:ext cx="2271300" cy="597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Components to take soil measurements</a:t>
            </a:r>
            <a:endParaRPr sz="1400"/>
          </a:p>
        </p:txBody>
      </p:sp>
      <p:sp>
        <p:nvSpPr>
          <p:cNvPr id="957" name="Google Shape;957;p30"/>
          <p:cNvSpPr txBox="1"/>
          <p:nvPr>
            <p:ph idx="4294967295" type="subTitle"/>
          </p:nvPr>
        </p:nvSpPr>
        <p:spPr>
          <a:xfrm>
            <a:off x="2516317" y="1920122"/>
            <a:ext cx="2271300" cy="597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Component to react to different soil pH levels</a:t>
            </a:r>
            <a:endParaRPr sz="1400"/>
          </a:p>
        </p:txBody>
      </p:sp>
      <p:sp>
        <p:nvSpPr>
          <p:cNvPr id="958" name="Google Shape;958;p30"/>
          <p:cNvSpPr txBox="1"/>
          <p:nvPr>
            <p:ph idx="4294967295" type="subTitle"/>
          </p:nvPr>
        </p:nvSpPr>
        <p:spPr>
          <a:xfrm>
            <a:off x="676250" y="3622450"/>
            <a:ext cx="2271300" cy="391800"/>
          </a:xfrm>
          <a:prstGeom prst="rect">
            <a:avLst/>
          </a:prstGeom>
          <a:no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solidFill>
                  <a:schemeClr val="dk2"/>
                </a:solidFill>
                <a:latin typeface="Montserrat Alternates"/>
                <a:ea typeface="Montserrat Alternates"/>
                <a:cs typeface="Montserrat Alternates"/>
                <a:sym typeface="Montserrat Alternates"/>
              </a:rPr>
              <a:t>Sensors</a:t>
            </a:r>
            <a:endParaRPr b="1" sz="2800">
              <a:solidFill>
                <a:schemeClr val="dk2"/>
              </a:solidFill>
              <a:latin typeface="Montserrat Alternates"/>
              <a:ea typeface="Montserrat Alternates"/>
              <a:cs typeface="Montserrat Alternates"/>
              <a:sym typeface="Montserrat Alternates"/>
            </a:endParaRPr>
          </a:p>
        </p:txBody>
      </p:sp>
      <p:sp>
        <p:nvSpPr>
          <p:cNvPr id="959" name="Google Shape;959;p30"/>
          <p:cNvSpPr txBox="1"/>
          <p:nvPr>
            <p:ph idx="4294967295" type="subTitle"/>
          </p:nvPr>
        </p:nvSpPr>
        <p:spPr>
          <a:xfrm>
            <a:off x="2516317" y="1535872"/>
            <a:ext cx="2271300" cy="391800"/>
          </a:xfrm>
          <a:prstGeom prst="rect">
            <a:avLst/>
          </a:prstGeom>
          <a:no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solidFill>
                  <a:schemeClr val="lt2"/>
                </a:solidFill>
                <a:latin typeface="Montserrat Alternates"/>
                <a:ea typeface="Montserrat Alternates"/>
                <a:cs typeface="Montserrat Alternates"/>
                <a:sym typeface="Montserrat Alternates"/>
              </a:rPr>
              <a:t>Reactive</a:t>
            </a:r>
            <a:endParaRPr b="1" sz="2800">
              <a:solidFill>
                <a:schemeClr val="lt2"/>
              </a:solidFill>
              <a:latin typeface="Montserrat Alternates"/>
              <a:ea typeface="Montserrat Alternates"/>
              <a:cs typeface="Montserrat Alternates"/>
              <a:sym typeface="Montserrat Alternates"/>
            </a:endParaRPr>
          </a:p>
        </p:txBody>
      </p:sp>
      <p:sp>
        <p:nvSpPr>
          <p:cNvPr id="960" name="Google Shape;960;p30"/>
          <p:cNvSpPr txBox="1"/>
          <p:nvPr>
            <p:ph idx="4294967295" type="subTitle"/>
          </p:nvPr>
        </p:nvSpPr>
        <p:spPr>
          <a:xfrm>
            <a:off x="4356383" y="4006700"/>
            <a:ext cx="2271300" cy="597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Autonomous navigation of the system</a:t>
            </a:r>
            <a:endParaRPr sz="1400"/>
          </a:p>
        </p:txBody>
      </p:sp>
      <p:sp>
        <p:nvSpPr>
          <p:cNvPr id="961" name="Google Shape;961;p30"/>
          <p:cNvSpPr txBox="1"/>
          <p:nvPr>
            <p:ph idx="4294967295" type="subTitle"/>
          </p:nvPr>
        </p:nvSpPr>
        <p:spPr>
          <a:xfrm>
            <a:off x="4356383" y="3622450"/>
            <a:ext cx="2271300" cy="391800"/>
          </a:xfrm>
          <a:prstGeom prst="rect">
            <a:avLst/>
          </a:prstGeom>
          <a:no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solidFill>
                  <a:schemeClr val="accent1"/>
                </a:solidFill>
                <a:latin typeface="Montserrat Alternates"/>
                <a:ea typeface="Montserrat Alternates"/>
                <a:cs typeface="Montserrat Alternates"/>
                <a:sym typeface="Montserrat Alternates"/>
              </a:rPr>
              <a:t>Navigation</a:t>
            </a:r>
            <a:endParaRPr b="1" sz="2800">
              <a:solidFill>
                <a:schemeClr val="accent1"/>
              </a:solidFill>
              <a:latin typeface="Montserrat Alternates"/>
              <a:ea typeface="Montserrat Alternates"/>
              <a:cs typeface="Montserrat Alternates"/>
              <a:sym typeface="Montserrat Alternates"/>
            </a:endParaRPr>
          </a:p>
        </p:txBody>
      </p:sp>
      <p:sp>
        <p:nvSpPr>
          <p:cNvPr id="962" name="Google Shape;962;p30"/>
          <p:cNvSpPr txBox="1"/>
          <p:nvPr>
            <p:ph idx="4294967295" type="subTitle"/>
          </p:nvPr>
        </p:nvSpPr>
        <p:spPr>
          <a:xfrm>
            <a:off x="6196450" y="1920197"/>
            <a:ext cx="2271300" cy="597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Analytics from the data collected</a:t>
            </a:r>
            <a:endParaRPr sz="1400"/>
          </a:p>
        </p:txBody>
      </p:sp>
      <p:sp>
        <p:nvSpPr>
          <p:cNvPr id="963" name="Google Shape;963;p30"/>
          <p:cNvSpPr txBox="1"/>
          <p:nvPr>
            <p:ph idx="4294967295" type="subTitle"/>
          </p:nvPr>
        </p:nvSpPr>
        <p:spPr>
          <a:xfrm>
            <a:off x="6196450" y="1535947"/>
            <a:ext cx="2271300" cy="391800"/>
          </a:xfrm>
          <a:prstGeom prst="rect">
            <a:avLst/>
          </a:prstGeom>
          <a:no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latin typeface="Montserrat Alternates"/>
                <a:ea typeface="Montserrat Alternates"/>
                <a:cs typeface="Montserrat Alternates"/>
                <a:sym typeface="Montserrat Alternates"/>
              </a:rPr>
              <a:t>Web App</a:t>
            </a:r>
            <a:endParaRPr b="1" sz="2800">
              <a:latin typeface="Montserrat Alternates"/>
              <a:ea typeface="Montserrat Alternates"/>
              <a:cs typeface="Montserrat Alternates"/>
              <a:sym typeface="Montserrat Alternates"/>
            </a:endParaRPr>
          </a:p>
        </p:txBody>
      </p:sp>
      <p:sp>
        <p:nvSpPr>
          <p:cNvPr id="964" name="Google Shape;964;p30"/>
          <p:cNvSpPr/>
          <p:nvPr/>
        </p:nvSpPr>
        <p:spPr>
          <a:xfrm>
            <a:off x="3202117" y="2891350"/>
            <a:ext cx="899700" cy="899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965" name="Google Shape;965;p30"/>
          <p:cNvSpPr/>
          <p:nvPr/>
        </p:nvSpPr>
        <p:spPr>
          <a:xfrm>
            <a:off x="5042183" y="2357950"/>
            <a:ext cx="899700" cy="89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966" name="Google Shape;966;p30"/>
          <p:cNvSpPr/>
          <p:nvPr/>
        </p:nvSpPr>
        <p:spPr>
          <a:xfrm>
            <a:off x="6882250" y="2891350"/>
            <a:ext cx="899700" cy="899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cxnSp>
        <p:nvCxnSpPr>
          <p:cNvPr id="967" name="Google Shape;967;p30"/>
          <p:cNvCxnSpPr>
            <a:stCxn id="955" idx="6"/>
            <a:endCxn id="964" idx="2"/>
          </p:cNvCxnSpPr>
          <p:nvPr/>
        </p:nvCxnSpPr>
        <p:spPr>
          <a:xfrm>
            <a:off x="2261750" y="2807800"/>
            <a:ext cx="940500" cy="533400"/>
          </a:xfrm>
          <a:prstGeom prst="curvedConnector3">
            <a:avLst>
              <a:gd fmla="val 49993" name="adj1"/>
            </a:avLst>
          </a:prstGeom>
          <a:noFill/>
          <a:ln cap="flat" cmpd="sng" w="19050">
            <a:solidFill>
              <a:schemeClr val="lt2"/>
            </a:solidFill>
            <a:prstDash val="solid"/>
            <a:round/>
            <a:headEnd len="med" w="med" type="none"/>
            <a:tailEnd len="med" w="med" type="none"/>
          </a:ln>
        </p:spPr>
      </p:cxnSp>
      <p:cxnSp>
        <p:nvCxnSpPr>
          <p:cNvPr id="968" name="Google Shape;968;p30"/>
          <p:cNvCxnSpPr>
            <a:stCxn id="955" idx="6"/>
            <a:endCxn id="964" idx="1"/>
          </p:cNvCxnSpPr>
          <p:nvPr/>
        </p:nvCxnSpPr>
        <p:spPr>
          <a:xfrm>
            <a:off x="2261750" y="2807800"/>
            <a:ext cx="1072200" cy="215400"/>
          </a:xfrm>
          <a:prstGeom prst="curvedConnector2">
            <a:avLst/>
          </a:prstGeom>
          <a:noFill/>
          <a:ln cap="flat" cmpd="sng" w="19050">
            <a:solidFill>
              <a:schemeClr val="dk2"/>
            </a:solidFill>
            <a:prstDash val="solid"/>
            <a:round/>
            <a:headEnd len="med" w="med" type="none"/>
            <a:tailEnd len="med" w="med" type="none"/>
          </a:ln>
        </p:spPr>
      </p:cxnSp>
      <p:cxnSp>
        <p:nvCxnSpPr>
          <p:cNvPr id="969" name="Google Shape;969;p30"/>
          <p:cNvCxnSpPr>
            <a:endCxn id="965" idx="2"/>
          </p:cNvCxnSpPr>
          <p:nvPr/>
        </p:nvCxnSpPr>
        <p:spPr>
          <a:xfrm flipH="1" rot="10800000">
            <a:off x="4101683" y="2807800"/>
            <a:ext cx="940500" cy="5334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970" name="Google Shape;970;p30"/>
          <p:cNvCxnSpPr>
            <a:stCxn id="964" idx="6"/>
            <a:endCxn id="965" idx="3"/>
          </p:cNvCxnSpPr>
          <p:nvPr/>
        </p:nvCxnSpPr>
        <p:spPr>
          <a:xfrm flipH="1" rot="10800000">
            <a:off x="4101817" y="3125800"/>
            <a:ext cx="1072200" cy="215400"/>
          </a:xfrm>
          <a:prstGeom prst="curvedConnector2">
            <a:avLst/>
          </a:prstGeom>
          <a:noFill/>
          <a:ln cap="flat" cmpd="sng" w="19050">
            <a:solidFill>
              <a:schemeClr val="lt2"/>
            </a:solidFill>
            <a:prstDash val="solid"/>
            <a:round/>
            <a:headEnd len="med" w="med" type="none"/>
            <a:tailEnd len="med" w="med" type="none"/>
          </a:ln>
        </p:spPr>
      </p:cxnSp>
      <p:cxnSp>
        <p:nvCxnSpPr>
          <p:cNvPr id="971" name="Google Shape;971;p30"/>
          <p:cNvCxnSpPr>
            <a:stCxn id="965" idx="6"/>
            <a:endCxn id="966" idx="2"/>
          </p:cNvCxnSpPr>
          <p:nvPr/>
        </p:nvCxnSpPr>
        <p:spPr>
          <a:xfrm>
            <a:off x="5941883" y="2807800"/>
            <a:ext cx="940500" cy="533400"/>
          </a:xfrm>
          <a:prstGeom prst="curvedConnector3">
            <a:avLst>
              <a:gd fmla="val 49993" name="adj1"/>
            </a:avLst>
          </a:prstGeom>
          <a:noFill/>
          <a:ln cap="flat" cmpd="sng" w="19050">
            <a:solidFill>
              <a:schemeClr val="dk1"/>
            </a:solidFill>
            <a:prstDash val="solid"/>
            <a:round/>
            <a:headEnd len="med" w="med" type="none"/>
            <a:tailEnd len="med" w="med" type="none"/>
          </a:ln>
        </p:spPr>
      </p:cxnSp>
      <p:cxnSp>
        <p:nvCxnSpPr>
          <p:cNvPr id="972" name="Google Shape;972;p30"/>
          <p:cNvCxnSpPr>
            <a:stCxn id="965" idx="6"/>
            <a:endCxn id="966" idx="1"/>
          </p:cNvCxnSpPr>
          <p:nvPr/>
        </p:nvCxnSpPr>
        <p:spPr>
          <a:xfrm>
            <a:off x="5941883" y="2807800"/>
            <a:ext cx="1072200" cy="215400"/>
          </a:xfrm>
          <a:prstGeom prst="curvedConnector2">
            <a:avLst/>
          </a:prstGeom>
          <a:noFill/>
          <a:ln cap="flat" cmpd="sng" w="19050">
            <a:solidFill>
              <a:schemeClr val="accent1"/>
            </a:solidFill>
            <a:prstDash val="solid"/>
            <a:round/>
            <a:headEnd len="med" w="med" type="none"/>
            <a:tailEnd len="med" w="med" type="none"/>
          </a:ln>
        </p:spPr>
      </p:cxnSp>
      <p:grpSp>
        <p:nvGrpSpPr>
          <p:cNvPr id="973" name="Google Shape;973;p30"/>
          <p:cNvGrpSpPr/>
          <p:nvPr/>
        </p:nvGrpSpPr>
        <p:grpSpPr>
          <a:xfrm>
            <a:off x="1701917" y="2582061"/>
            <a:ext cx="219963" cy="451470"/>
            <a:chOff x="3984950" y="3213600"/>
            <a:chExt cx="239925" cy="481825"/>
          </a:xfrm>
        </p:grpSpPr>
        <p:sp>
          <p:nvSpPr>
            <p:cNvPr id="974" name="Google Shape;974;p30"/>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 name="Google Shape;975;p30"/>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 name="Google Shape;976;p30"/>
          <p:cNvGrpSpPr/>
          <p:nvPr/>
        </p:nvGrpSpPr>
        <p:grpSpPr>
          <a:xfrm>
            <a:off x="7120013" y="3156234"/>
            <a:ext cx="424159" cy="419659"/>
            <a:chOff x="-1182750" y="3962900"/>
            <a:chExt cx="294575" cy="291450"/>
          </a:xfrm>
        </p:grpSpPr>
        <p:sp>
          <p:nvSpPr>
            <p:cNvPr id="977" name="Google Shape;977;p30"/>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0"/>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0"/>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0"/>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0"/>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0"/>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0"/>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 name="Google Shape;984;p30"/>
          <p:cNvGrpSpPr/>
          <p:nvPr/>
        </p:nvGrpSpPr>
        <p:grpSpPr>
          <a:xfrm>
            <a:off x="3474787" y="3164501"/>
            <a:ext cx="354341" cy="353394"/>
            <a:chOff x="-46779100" y="3938500"/>
            <a:chExt cx="299325" cy="298525"/>
          </a:xfrm>
        </p:grpSpPr>
        <p:sp>
          <p:nvSpPr>
            <p:cNvPr id="985" name="Google Shape;985;p30"/>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0"/>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30"/>
          <p:cNvGrpSpPr/>
          <p:nvPr/>
        </p:nvGrpSpPr>
        <p:grpSpPr>
          <a:xfrm>
            <a:off x="5314739" y="2630006"/>
            <a:ext cx="354586" cy="355557"/>
            <a:chOff x="-33645475" y="3944800"/>
            <a:chExt cx="292225" cy="293025"/>
          </a:xfrm>
        </p:grpSpPr>
        <p:sp>
          <p:nvSpPr>
            <p:cNvPr id="988" name="Google Shape;988;p3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30"/>
          <p:cNvGrpSpPr/>
          <p:nvPr/>
        </p:nvGrpSpPr>
        <p:grpSpPr>
          <a:xfrm>
            <a:off x="646750" y="1088900"/>
            <a:ext cx="2206800" cy="3994500"/>
            <a:chOff x="646750" y="1088900"/>
            <a:chExt cx="2206800" cy="3994500"/>
          </a:xfrm>
        </p:grpSpPr>
        <p:sp>
          <p:nvSpPr>
            <p:cNvPr id="999" name="Google Shape;999;p30"/>
            <p:cNvSpPr/>
            <p:nvPr/>
          </p:nvSpPr>
          <p:spPr>
            <a:xfrm>
              <a:off x="646750" y="1088900"/>
              <a:ext cx="2206800" cy="3994500"/>
            </a:xfrm>
            <a:prstGeom prst="rect">
              <a:avLst/>
            </a:prstGeom>
            <a:solidFill>
              <a:srgbClr val="EB8723">
                <a:alpha val="134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0"/>
            <p:cNvSpPr txBox="1"/>
            <p:nvPr/>
          </p:nvSpPr>
          <p:spPr>
            <a:xfrm>
              <a:off x="1362050" y="1242375"/>
              <a:ext cx="94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lt2"/>
                  </a:solidFill>
                </a:rPr>
                <a:t>Demo 1</a:t>
              </a:r>
              <a:endParaRPr u="sng">
                <a:solidFill>
                  <a:schemeClr val="lt2"/>
                </a:solidFill>
              </a:endParaRPr>
            </a:p>
          </p:txBody>
        </p:sp>
      </p:grpSp>
      <p:grpSp>
        <p:nvGrpSpPr>
          <p:cNvPr id="1001" name="Google Shape;1001;p30"/>
          <p:cNvGrpSpPr/>
          <p:nvPr/>
        </p:nvGrpSpPr>
        <p:grpSpPr>
          <a:xfrm>
            <a:off x="2703075" y="1088900"/>
            <a:ext cx="2206800" cy="3994500"/>
            <a:chOff x="646750" y="1088900"/>
            <a:chExt cx="2206800" cy="3994500"/>
          </a:xfrm>
        </p:grpSpPr>
        <p:sp>
          <p:nvSpPr>
            <p:cNvPr id="1002" name="Google Shape;1002;p30"/>
            <p:cNvSpPr/>
            <p:nvPr/>
          </p:nvSpPr>
          <p:spPr>
            <a:xfrm>
              <a:off x="646750" y="1088900"/>
              <a:ext cx="2206800" cy="3994500"/>
            </a:xfrm>
            <a:prstGeom prst="rect">
              <a:avLst/>
            </a:prstGeom>
            <a:solidFill>
              <a:srgbClr val="EB8723">
                <a:alpha val="134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0"/>
            <p:cNvSpPr txBox="1"/>
            <p:nvPr/>
          </p:nvSpPr>
          <p:spPr>
            <a:xfrm>
              <a:off x="1362050" y="1242375"/>
              <a:ext cx="94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lt2"/>
                  </a:solidFill>
                </a:rPr>
                <a:t>Demo 2</a:t>
              </a:r>
              <a:endParaRPr u="sng">
                <a:solidFill>
                  <a:schemeClr val="lt2"/>
                </a:solidFill>
              </a:endParaRPr>
            </a:p>
          </p:txBody>
        </p:sp>
      </p:grpSp>
      <p:grpSp>
        <p:nvGrpSpPr>
          <p:cNvPr id="1004" name="Google Shape;1004;p30"/>
          <p:cNvGrpSpPr/>
          <p:nvPr/>
        </p:nvGrpSpPr>
        <p:grpSpPr>
          <a:xfrm>
            <a:off x="4626659" y="1088900"/>
            <a:ext cx="3951055" cy="3994500"/>
            <a:chOff x="646750" y="1088900"/>
            <a:chExt cx="2206800" cy="3994500"/>
          </a:xfrm>
        </p:grpSpPr>
        <p:sp>
          <p:nvSpPr>
            <p:cNvPr id="1005" name="Google Shape;1005;p30"/>
            <p:cNvSpPr/>
            <p:nvPr/>
          </p:nvSpPr>
          <p:spPr>
            <a:xfrm>
              <a:off x="646750" y="1088900"/>
              <a:ext cx="2206800" cy="3994500"/>
            </a:xfrm>
            <a:prstGeom prst="rect">
              <a:avLst/>
            </a:prstGeom>
            <a:solidFill>
              <a:srgbClr val="EB8723">
                <a:alpha val="134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0"/>
            <p:cNvSpPr txBox="1"/>
            <p:nvPr/>
          </p:nvSpPr>
          <p:spPr>
            <a:xfrm>
              <a:off x="1362050" y="1242375"/>
              <a:ext cx="94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lt2"/>
                  </a:solidFill>
                </a:rPr>
                <a:t>Demo 3</a:t>
              </a:r>
              <a:endParaRPr u="sng">
                <a:solidFill>
                  <a:schemeClr val="lt2"/>
                </a:solidFil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8"/>
                                        </p:tgtEl>
                                        <p:attrNameLst>
                                          <p:attrName>style.visibility</p:attrName>
                                        </p:attrNameLst>
                                      </p:cBhvr>
                                      <p:to>
                                        <p:strVal val="visible"/>
                                      </p:to>
                                    </p:set>
                                    <p:animEffect filter="fade" transition="in">
                                      <p:cBhvr>
                                        <p:cTn dur="200"/>
                                        <p:tgtEl>
                                          <p:spTgt spid="9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1"/>
                                        </p:tgtEl>
                                        <p:attrNameLst>
                                          <p:attrName>style.visibility</p:attrName>
                                        </p:attrNameLst>
                                      </p:cBhvr>
                                      <p:to>
                                        <p:strVal val="visible"/>
                                      </p:to>
                                    </p:set>
                                    <p:animEffect filter="fade" transition="in">
                                      <p:cBhvr>
                                        <p:cTn dur="200"/>
                                        <p:tgtEl>
                                          <p:spTgt spid="10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4"/>
                                        </p:tgtEl>
                                        <p:attrNameLst>
                                          <p:attrName>style.visibility</p:attrName>
                                        </p:attrNameLst>
                                      </p:cBhvr>
                                      <p:to>
                                        <p:strVal val="visible"/>
                                      </p:to>
                                    </p:set>
                                    <p:animEffect filter="fade" transition="in">
                                      <p:cBhvr>
                                        <p:cTn dur="1200"/>
                                        <p:tgtEl>
                                          <p:spTgt spid="10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 name="Shape 1010"/>
        <p:cNvGrpSpPr/>
        <p:nvPr/>
      </p:nvGrpSpPr>
      <p:grpSpPr>
        <a:xfrm>
          <a:off x="0" y="0"/>
          <a:ext cx="0" cy="0"/>
          <a:chOff x="0" y="0"/>
          <a:chExt cx="0" cy="0"/>
        </a:xfrm>
      </p:grpSpPr>
      <p:sp>
        <p:nvSpPr>
          <p:cNvPr id="1011" name="Google Shape;1011;p31"/>
          <p:cNvSpPr/>
          <p:nvPr/>
        </p:nvSpPr>
        <p:spPr>
          <a:xfrm>
            <a:off x="4755604" y="3429513"/>
            <a:ext cx="899700" cy="899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1012" name="Google Shape;1012;p31"/>
          <p:cNvSpPr/>
          <p:nvPr/>
        </p:nvSpPr>
        <p:spPr>
          <a:xfrm>
            <a:off x="4755604" y="1805500"/>
            <a:ext cx="899700" cy="89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1013" name="Google Shape;1013;p31"/>
          <p:cNvSpPr/>
          <p:nvPr/>
        </p:nvSpPr>
        <p:spPr>
          <a:xfrm>
            <a:off x="861439" y="3429513"/>
            <a:ext cx="899700" cy="899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1014" name="Google Shape;1014;p31"/>
          <p:cNvSpPr/>
          <p:nvPr/>
        </p:nvSpPr>
        <p:spPr>
          <a:xfrm>
            <a:off x="861439" y="1805500"/>
            <a:ext cx="899700" cy="899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1015" name="Google Shape;1015;p31"/>
          <p:cNvSpPr txBox="1"/>
          <p:nvPr>
            <p:ph idx="1" type="subTitle"/>
          </p:nvPr>
        </p:nvSpPr>
        <p:spPr>
          <a:xfrm>
            <a:off x="1827010" y="2200300"/>
            <a:ext cx="2561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Summary and motivation behind the project</a:t>
            </a:r>
            <a:endParaRPr/>
          </a:p>
        </p:txBody>
      </p:sp>
      <p:sp>
        <p:nvSpPr>
          <p:cNvPr id="1016" name="Google Shape;1016;p31"/>
          <p:cNvSpPr txBox="1"/>
          <p:nvPr>
            <p:ph idx="15"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017" name="Google Shape;1017;p31"/>
          <p:cNvSpPr txBox="1"/>
          <p:nvPr>
            <p:ph type="title"/>
          </p:nvPr>
        </p:nvSpPr>
        <p:spPr>
          <a:xfrm>
            <a:off x="1827000" y="1549675"/>
            <a:ext cx="2928600" cy="64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Value Proposition</a:t>
            </a:r>
            <a:endParaRPr/>
          </a:p>
        </p:txBody>
      </p:sp>
      <p:sp>
        <p:nvSpPr>
          <p:cNvPr id="1018" name="Google Shape;1018;p31"/>
          <p:cNvSpPr txBox="1"/>
          <p:nvPr>
            <p:ph idx="2" type="title"/>
          </p:nvPr>
        </p:nvSpPr>
        <p:spPr>
          <a:xfrm>
            <a:off x="5721465" y="1795975"/>
            <a:ext cx="2558100" cy="39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1019" name="Google Shape;1019;p31"/>
          <p:cNvSpPr txBox="1"/>
          <p:nvPr>
            <p:ph idx="3" type="subTitle"/>
          </p:nvPr>
        </p:nvSpPr>
        <p:spPr>
          <a:xfrm>
            <a:off x="5721461" y="2200300"/>
            <a:ext cx="2561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the system is envisioned to be used</a:t>
            </a:r>
            <a:endParaRPr/>
          </a:p>
        </p:txBody>
      </p:sp>
      <p:sp>
        <p:nvSpPr>
          <p:cNvPr id="1020" name="Google Shape;1020;p31"/>
          <p:cNvSpPr txBox="1"/>
          <p:nvPr>
            <p:ph idx="4" type="title"/>
          </p:nvPr>
        </p:nvSpPr>
        <p:spPr>
          <a:xfrm>
            <a:off x="1827010" y="3410250"/>
            <a:ext cx="2561100" cy="39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Progress</a:t>
            </a:r>
            <a:endParaRPr/>
          </a:p>
        </p:txBody>
      </p:sp>
      <p:sp>
        <p:nvSpPr>
          <p:cNvPr id="1021" name="Google Shape;1021;p31"/>
          <p:cNvSpPr txBox="1"/>
          <p:nvPr>
            <p:ph idx="5" type="subTitle"/>
          </p:nvPr>
        </p:nvSpPr>
        <p:spPr>
          <a:xfrm>
            <a:off x="1827010" y="3814700"/>
            <a:ext cx="2561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Technical progress made </a:t>
            </a:r>
            <a:r>
              <a:rPr lang="en"/>
              <a:t>thus far</a:t>
            </a:r>
            <a:endParaRPr/>
          </a:p>
        </p:txBody>
      </p:sp>
      <p:sp>
        <p:nvSpPr>
          <p:cNvPr id="1022" name="Google Shape;1022;p31"/>
          <p:cNvSpPr txBox="1"/>
          <p:nvPr>
            <p:ph idx="6" type="title"/>
          </p:nvPr>
        </p:nvSpPr>
        <p:spPr>
          <a:xfrm>
            <a:off x="5721450" y="3410250"/>
            <a:ext cx="3028500" cy="39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Demonstration</a:t>
            </a:r>
            <a:endParaRPr/>
          </a:p>
        </p:txBody>
      </p:sp>
      <p:sp>
        <p:nvSpPr>
          <p:cNvPr id="1023" name="Google Shape;1023;p31"/>
          <p:cNvSpPr txBox="1"/>
          <p:nvPr>
            <p:ph idx="7" type="subTitle"/>
          </p:nvPr>
        </p:nvSpPr>
        <p:spPr>
          <a:xfrm>
            <a:off x="5721461" y="3814700"/>
            <a:ext cx="2561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Physical functional demonstration of the robot</a:t>
            </a:r>
            <a:endParaRPr/>
          </a:p>
        </p:txBody>
      </p:sp>
      <p:sp>
        <p:nvSpPr>
          <p:cNvPr id="1024" name="Google Shape;1024;p31"/>
          <p:cNvSpPr txBox="1"/>
          <p:nvPr>
            <p:ph idx="8" type="title"/>
          </p:nvPr>
        </p:nvSpPr>
        <p:spPr>
          <a:xfrm>
            <a:off x="899839" y="1933300"/>
            <a:ext cx="822900" cy="64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01</a:t>
            </a:r>
            <a:endParaRPr>
              <a:solidFill>
                <a:schemeClr val="lt1"/>
              </a:solidFill>
            </a:endParaRPr>
          </a:p>
        </p:txBody>
      </p:sp>
      <p:sp>
        <p:nvSpPr>
          <p:cNvPr id="1025" name="Google Shape;1025;p31"/>
          <p:cNvSpPr txBox="1"/>
          <p:nvPr>
            <p:ph idx="9" type="title"/>
          </p:nvPr>
        </p:nvSpPr>
        <p:spPr>
          <a:xfrm>
            <a:off x="899839" y="3559263"/>
            <a:ext cx="8229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03</a:t>
            </a:r>
            <a:endParaRPr>
              <a:solidFill>
                <a:schemeClr val="lt1"/>
              </a:solidFill>
            </a:endParaRPr>
          </a:p>
        </p:txBody>
      </p:sp>
      <p:sp>
        <p:nvSpPr>
          <p:cNvPr id="1026" name="Google Shape;1026;p31"/>
          <p:cNvSpPr txBox="1"/>
          <p:nvPr>
            <p:ph idx="13" type="title"/>
          </p:nvPr>
        </p:nvSpPr>
        <p:spPr>
          <a:xfrm>
            <a:off x="4798504" y="1935250"/>
            <a:ext cx="8139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02</a:t>
            </a:r>
            <a:endParaRPr>
              <a:solidFill>
                <a:schemeClr val="lt1"/>
              </a:solidFill>
            </a:endParaRPr>
          </a:p>
        </p:txBody>
      </p:sp>
      <p:sp>
        <p:nvSpPr>
          <p:cNvPr id="1027" name="Google Shape;1027;p31"/>
          <p:cNvSpPr txBox="1"/>
          <p:nvPr>
            <p:ph idx="14" type="title"/>
          </p:nvPr>
        </p:nvSpPr>
        <p:spPr>
          <a:xfrm>
            <a:off x="4798504" y="3559263"/>
            <a:ext cx="8139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04</a:t>
            </a:r>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31" name="Shape 1031"/>
        <p:cNvGrpSpPr/>
        <p:nvPr/>
      </p:nvGrpSpPr>
      <p:grpSpPr>
        <a:xfrm>
          <a:off x="0" y="0"/>
          <a:ext cx="0" cy="0"/>
          <a:chOff x="0" y="0"/>
          <a:chExt cx="0" cy="0"/>
        </a:xfrm>
      </p:grpSpPr>
      <p:grpSp>
        <p:nvGrpSpPr>
          <p:cNvPr id="1032" name="Google Shape;1032;p32"/>
          <p:cNvGrpSpPr/>
          <p:nvPr/>
        </p:nvGrpSpPr>
        <p:grpSpPr>
          <a:xfrm>
            <a:off x="103" y="30150"/>
            <a:ext cx="9143803" cy="5083197"/>
            <a:chOff x="831275" y="64975"/>
            <a:chExt cx="7460675" cy="4953900"/>
          </a:xfrm>
        </p:grpSpPr>
        <p:pic>
          <p:nvPicPr>
            <p:cNvPr id="1033" name="Google Shape;1033;p32"/>
            <p:cNvPicPr preferRelativeResize="0"/>
            <p:nvPr/>
          </p:nvPicPr>
          <p:blipFill>
            <a:blip r:embed="rId4">
              <a:alphaModFix/>
            </a:blip>
            <a:stretch>
              <a:fillRect/>
            </a:stretch>
          </p:blipFill>
          <p:spPr>
            <a:xfrm>
              <a:off x="831275" y="64975"/>
              <a:ext cx="7460675" cy="4949400"/>
            </a:xfrm>
            <a:prstGeom prst="rect">
              <a:avLst/>
            </a:prstGeom>
            <a:noFill/>
            <a:ln>
              <a:noFill/>
            </a:ln>
          </p:spPr>
        </p:pic>
        <p:cxnSp>
          <p:nvCxnSpPr>
            <p:cNvPr id="1034" name="Google Shape;1034;p32"/>
            <p:cNvCxnSpPr/>
            <p:nvPr/>
          </p:nvCxnSpPr>
          <p:spPr>
            <a:xfrm flipH="1" rot="10800000">
              <a:off x="1885950" y="3705175"/>
              <a:ext cx="1200300" cy="1309200"/>
            </a:xfrm>
            <a:prstGeom prst="straightConnector1">
              <a:avLst/>
            </a:prstGeom>
            <a:noFill/>
            <a:ln cap="flat" cmpd="sng" w="28575">
              <a:solidFill>
                <a:srgbClr val="FF0000"/>
              </a:solidFill>
              <a:prstDash val="solid"/>
              <a:round/>
              <a:headEnd len="med" w="med" type="none"/>
              <a:tailEnd len="med" w="med" type="none"/>
            </a:ln>
          </p:spPr>
        </p:cxnSp>
        <p:cxnSp>
          <p:nvCxnSpPr>
            <p:cNvPr id="1035" name="Google Shape;1035;p32"/>
            <p:cNvCxnSpPr/>
            <p:nvPr/>
          </p:nvCxnSpPr>
          <p:spPr>
            <a:xfrm>
              <a:off x="3086250" y="3721675"/>
              <a:ext cx="1480500" cy="50100"/>
            </a:xfrm>
            <a:prstGeom prst="straightConnector1">
              <a:avLst/>
            </a:prstGeom>
            <a:noFill/>
            <a:ln cap="flat" cmpd="sng" w="28575">
              <a:solidFill>
                <a:srgbClr val="FF0000"/>
              </a:solidFill>
              <a:prstDash val="solid"/>
              <a:round/>
              <a:headEnd len="med" w="med" type="none"/>
              <a:tailEnd len="med" w="med" type="none"/>
            </a:ln>
          </p:spPr>
        </p:cxnSp>
        <p:cxnSp>
          <p:nvCxnSpPr>
            <p:cNvPr id="1036" name="Google Shape;1036;p32"/>
            <p:cNvCxnSpPr/>
            <p:nvPr/>
          </p:nvCxnSpPr>
          <p:spPr>
            <a:xfrm flipH="1" rot="10800000">
              <a:off x="4224000" y="3771775"/>
              <a:ext cx="348000" cy="1247100"/>
            </a:xfrm>
            <a:prstGeom prst="straightConnector1">
              <a:avLst/>
            </a:prstGeom>
            <a:noFill/>
            <a:ln cap="flat" cmpd="sng" w="28575">
              <a:solidFill>
                <a:srgbClr val="FF0000"/>
              </a:solidFill>
              <a:prstDash val="solid"/>
              <a:round/>
              <a:headEnd len="med" w="med" type="none"/>
              <a:tailEnd len="med" w="med" type="none"/>
            </a:ln>
          </p:spPr>
        </p:cxnSp>
        <p:cxnSp>
          <p:nvCxnSpPr>
            <p:cNvPr id="1037" name="Google Shape;1037;p32"/>
            <p:cNvCxnSpPr/>
            <p:nvPr/>
          </p:nvCxnSpPr>
          <p:spPr>
            <a:xfrm flipH="1" rot="10800000">
              <a:off x="3086250" y="2852275"/>
              <a:ext cx="763500" cy="919500"/>
            </a:xfrm>
            <a:prstGeom prst="straightConnector1">
              <a:avLst/>
            </a:prstGeom>
            <a:noFill/>
            <a:ln cap="flat" cmpd="sng" w="28575">
              <a:solidFill>
                <a:srgbClr val="FF0000"/>
              </a:solidFill>
              <a:prstDash val="solid"/>
              <a:round/>
              <a:headEnd len="med" w="med" type="none"/>
              <a:tailEnd len="med" w="med" type="none"/>
            </a:ln>
          </p:spPr>
        </p:cxnSp>
        <p:cxnSp>
          <p:nvCxnSpPr>
            <p:cNvPr id="1038" name="Google Shape;1038;p32"/>
            <p:cNvCxnSpPr/>
            <p:nvPr/>
          </p:nvCxnSpPr>
          <p:spPr>
            <a:xfrm>
              <a:off x="3821363" y="2852275"/>
              <a:ext cx="940500" cy="60900"/>
            </a:xfrm>
            <a:prstGeom prst="straightConnector1">
              <a:avLst/>
            </a:prstGeom>
            <a:noFill/>
            <a:ln cap="flat" cmpd="sng" w="28575">
              <a:solidFill>
                <a:srgbClr val="FF0000"/>
              </a:solidFill>
              <a:prstDash val="solid"/>
              <a:round/>
              <a:headEnd len="med" w="med" type="none"/>
              <a:tailEnd len="med" w="med" type="none"/>
            </a:ln>
          </p:spPr>
        </p:cxnSp>
        <p:cxnSp>
          <p:nvCxnSpPr>
            <p:cNvPr id="1039" name="Google Shape;1039;p32"/>
            <p:cNvCxnSpPr/>
            <p:nvPr/>
          </p:nvCxnSpPr>
          <p:spPr>
            <a:xfrm flipH="1" rot="10800000">
              <a:off x="4566750" y="2883325"/>
              <a:ext cx="190500" cy="857400"/>
            </a:xfrm>
            <a:prstGeom prst="straightConnector1">
              <a:avLst/>
            </a:prstGeom>
            <a:noFill/>
            <a:ln cap="flat" cmpd="sng" w="28575">
              <a:solidFill>
                <a:srgbClr val="FF0000"/>
              </a:solidFill>
              <a:prstDash val="solid"/>
              <a:round/>
              <a:headEnd len="med" w="med" type="none"/>
              <a:tailEnd len="med" w="med" type="none"/>
            </a:ln>
          </p:spPr>
        </p:cxnSp>
      </p:grpSp>
      <p:grpSp>
        <p:nvGrpSpPr>
          <p:cNvPr id="1040" name="Google Shape;1040;p32"/>
          <p:cNvGrpSpPr/>
          <p:nvPr/>
        </p:nvGrpSpPr>
        <p:grpSpPr>
          <a:xfrm rot="721108">
            <a:off x="7895809" y="3946515"/>
            <a:ext cx="1316202" cy="1315727"/>
            <a:chOff x="-1200937" y="975514"/>
            <a:chExt cx="1135331" cy="1134921"/>
          </a:xfrm>
        </p:grpSpPr>
        <p:sp>
          <p:nvSpPr>
            <p:cNvPr id="1041" name="Google Shape;1041;p32"/>
            <p:cNvSpPr/>
            <p:nvPr/>
          </p:nvSpPr>
          <p:spPr>
            <a:xfrm>
              <a:off x="-657697" y="1808898"/>
              <a:ext cx="525969" cy="301537"/>
            </a:xfrm>
            <a:custGeom>
              <a:rect b="b" l="l" r="r" t="t"/>
              <a:pathLst>
                <a:path extrusionOk="0" h="6617" w="11542">
                  <a:moveTo>
                    <a:pt x="11541" y="0"/>
                  </a:moveTo>
                  <a:lnTo>
                    <a:pt x="1" y="6603"/>
                  </a:lnTo>
                  <a:cubicBezTo>
                    <a:pt x="194" y="6612"/>
                    <a:pt x="387" y="6616"/>
                    <a:pt x="580" y="6616"/>
                  </a:cubicBezTo>
                  <a:cubicBezTo>
                    <a:pt x="1159" y="6616"/>
                    <a:pt x="1738" y="6575"/>
                    <a:pt x="2316" y="6491"/>
                  </a:cubicBezTo>
                  <a:lnTo>
                    <a:pt x="10267" y="1944"/>
                  </a:lnTo>
                  <a:cubicBezTo>
                    <a:pt x="10751" y="1339"/>
                    <a:pt x="11169" y="688"/>
                    <a:pt x="115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 name="Google Shape;1042;p32"/>
            <p:cNvGrpSpPr/>
            <p:nvPr/>
          </p:nvGrpSpPr>
          <p:grpSpPr>
            <a:xfrm>
              <a:off x="-1200937" y="975514"/>
              <a:ext cx="1135331" cy="1124531"/>
              <a:chOff x="-1200937" y="975514"/>
              <a:chExt cx="1135331" cy="1124531"/>
            </a:xfrm>
          </p:grpSpPr>
          <p:sp>
            <p:nvSpPr>
              <p:cNvPr id="1043" name="Google Shape;1043;p32"/>
              <p:cNvSpPr/>
              <p:nvPr/>
            </p:nvSpPr>
            <p:spPr>
              <a:xfrm>
                <a:off x="-1131033" y="1251622"/>
                <a:ext cx="1007781" cy="604349"/>
              </a:xfrm>
              <a:custGeom>
                <a:rect b="b" l="l" r="r" t="t"/>
                <a:pathLst>
                  <a:path extrusionOk="0" h="13262" w="22115">
                    <a:moveTo>
                      <a:pt x="21612" y="0"/>
                    </a:moveTo>
                    <a:lnTo>
                      <a:pt x="1" y="12359"/>
                    </a:lnTo>
                    <a:cubicBezTo>
                      <a:pt x="38" y="12434"/>
                      <a:pt x="75" y="12508"/>
                      <a:pt x="112" y="12582"/>
                    </a:cubicBezTo>
                    <a:cubicBezTo>
                      <a:pt x="252" y="12815"/>
                      <a:pt x="391" y="13047"/>
                      <a:pt x="540" y="13261"/>
                    </a:cubicBezTo>
                    <a:lnTo>
                      <a:pt x="22114" y="921"/>
                    </a:lnTo>
                    <a:cubicBezTo>
                      <a:pt x="21993" y="689"/>
                      <a:pt x="21873" y="447"/>
                      <a:pt x="21733" y="214"/>
                    </a:cubicBezTo>
                    <a:cubicBezTo>
                      <a:pt x="21696" y="140"/>
                      <a:pt x="21649" y="75"/>
                      <a:pt x="216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2"/>
              <p:cNvSpPr/>
              <p:nvPr/>
            </p:nvSpPr>
            <p:spPr>
              <a:xfrm>
                <a:off x="-1076805" y="1340210"/>
                <a:ext cx="989142" cy="593732"/>
              </a:xfrm>
              <a:custGeom>
                <a:rect b="b" l="l" r="r" t="t"/>
                <a:pathLst>
                  <a:path extrusionOk="0" h="13029" w="21706">
                    <a:moveTo>
                      <a:pt x="21371" y="0"/>
                    </a:moveTo>
                    <a:lnTo>
                      <a:pt x="1" y="12219"/>
                    </a:lnTo>
                    <a:cubicBezTo>
                      <a:pt x="224" y="12498"/>
                      <a:pt x="457" y="12768"/>
                      <a:pt x="708" y="13028"/>
                    </a:cubicBezTo>
                    <a:lnTo>
                      <a:pt x="21705" y="1014"/>
                    </a:lnTo>
                    <a:cubicBezTo>
                      <a:pt x="21603" y="670"/>
                      <a:pt x="21501" y="335"/>
                      <a:pt x="21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2"/>
              <p:cNvSpPr/>
              <p:nvPr/>
            </p:nvSpPr>
            <p:spPr>
              <a:xfrm>
                <a:off x="-1193327" y="994380"/>
                <a:ext cx="766670" cy="458571"/>
              </a:xfrm>
              <a:custGeom>
                <a:rect b="b" l="l" r="r" t="t"/>
                <a:pathLst>
                  <a:path extrusionOk="0" h="10063" w="16824">
                    <a:moveTo>
                      <a:pt x="15484" y="1"/>
                    </a:moveTo>
                    <a:lnTo>
                      <a:pt x="298" y="8686"/>
                    </a:lnTo>
                    <a:cubicBezTo>
                      <a:pt x="177" y="9142"/>
                      <a:pt x="75" y="9598"/>
                      <a:pt x="1" y="10063"/>
                    </a:cubicBezTo>
                    <a:lnTo>
                      <a:pt x="16823" y="438"/>
                    </a:lnTo>
                    <a:cubicBezTo>
                      <a:pt x="16386" y="270"/>
                      <a:pt x="15940" y="122"/>
                      <a:pt x="154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2"/>
              <p:cNvSpPr/>
              <p:nvPr/>
            </p:nvSpPr>
            <p:spPr>
              <a:xfrm>
                <a:off x="-1195013" y="1100740"/>
                <a:ext cx="955238" cy="574273"/>
              </a:xfrm>
              <a:custGeom>
                <a:rect b="b" l="l" r="r" t="t"/>
                <a:pathLst>
                  <a:path extrusionOk="0" h="12602" w="20962">
                    <a:moveTo>
                      <a:pt x="20124" y="1"/>
                    </a:moveTo>
                    <a:lnTo>
                      <a:pt x="0" y="11504"/>
                    </a:lnTo>
                    <a:cubicBezTo>
                      <a:pt x="56" y="11867"/>
                      <a:pt x="131" y="12239"/>
                      <a:pt x="214" y="12601"/>
                    </a:cubicBezTo>
                    <a:lnTo>
                      <a:pt x="20961" y="726"/>
                    </a:lnTo>
                    <a:cubicBezTo>
                      <a:pt x="20691" y="475"/>
                      <a:pt x="20412" y="224"/>
                      <a:pt x="201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2"/>
              <p:cNvSpPr/>
              <p:nvPr/>
            </p:nvSpPr>
            <p:spPr>
              <a:xfrm>
                <a:off x="-1200937" y="1040177"/>
                <a:ext cx="878498" cy="529751"/>
              </a:xfrm>
              <a:custGeom>
                <a:rect b="b" l="l" r="r" t="t"/>
                <a:pathLst>
                  <a:path extrusionOk="0" h="11625" w="19278">
                    <a:moveTo>
                      <a:pt x="18236" y="0"/>
                    </a:moveTo>
                    <a:lnTo>
                      <a:pt x="19" y="10415"/>
                    </a:lnTo>
                    <a:cubicBezTo>
                      <a:pt x="0" y="10824"/>
                      <a:pt x="0" y="11224"/>
                      <a:pt x="19" y="11624"/>
                    </a:cubicBezTo>
                    <a:lnTo>
                      <a:pt x="19278" y="614"/>
                    </a:lnTo>
                    <a:cubicBezTo>
                      <a:pt x="18943" y="391"/>
                      <a:pt x="18590" y="186"/>
                      <a:pt x="182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2"/>
              <p:cNvSpPr/>
              <p:nvPr/>
            </p:nvSpPr>
            <p:spPr>
              <a:xfrm>
                <a:off x="-1170861" y="1171510"/>
                <a:ext cx="996753" cy="598425"/>
              </a:xfrm>
              <a:custGeom>
                <a:rect b="b" l="l" r="r" t="t"/>
                <a:pathLst>
                  <a:path extrusionOk="0" h="13132" w="21873">
                    <a:moveTo>
                      <a:pt x="21212" y="1"/>
                    </a:moveTo>
                    <a:lnTo>
                      <a:pt x="0" y="12136"/>
                    </a:lnTo>
                    <a:cubicBezTo>
                      <a:pt x="112" y="12471"/>
                      <a:pt x="242" y="12797"/>
                      <a:pt x="382" y="13131"/>
                    </a:cubicBezTo>
                    <a:lnTo>
                      <a:pt x="21872" y="829"/>
                    </a:lnTo>
                    <a:cubicBezTo>
                      <a:pt x="21668" y="540"/>
                      <a:pt x="21445" y="261"/>
                      <a:pt x="212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2"/>
              <p:cNvSpPr/>
              <p:nvPr/>
            </p:nvSpPr>
            <p:spPr>
              <a:xfrm>
                <a:off x="-808124" y="1665626"/>
                <a:ext cx="729348" cy="434419"/>
              </a:xfrm>
              <a:custGeom>
                <a:rect b="b" l="l" r="r" t="t"/>
                <a:pathLst>
                  <a:path extrusionOk="0" h="9533" w="16005">
                    <a:moveTo>
                      <a:pt x="16005" y="1"/>
                    </a:moveTo>
                    <a:lnTo>
                      <a:pt x="1" y="9161"/>
                    </a:lnTo>
                    <a:cubicBezTo>
                      <a:pt x="475" y="9309"/>
                      <a:pt x="968" y="9440"/>
                      <a:pt x="1461" y="9533"/>
                    </a:cubicBezTo>
                    <a:lnTo>
                      <a:pt x="15586" y="1452"/>
                    </a:lnTo>
                    <a:cubicBezTo>
                      <a:pt x="15754" y="977"/>
                      <a:pt x="15893" y="494"/>
                      <a:pt x="160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2"/>
              <p:cNvSpPr/>
              <p:nvPr/>
            </p:nvSpPr>
            <p:spPr>
              <a:xfrm>
                <a:off x="-1006855" y="1437639"/>
                <a:ext cx="938696" cy="564521"/>
              </a:xfrm>
              <a:custGeom>
                <a:rect b="b" l="l" r="r" t="t"/>
                <a:pathLst>
                  <a:path extrusionOk="0" h="12388" w="20599">
                    <a:moveTo>
                      <a:pt x="20440" y="1"/>
                    </a:moveTo>
                    <a:lnTo>
                      <a:pt x="0" y="11690"/>
                    </a:lnTo>
                    <a:cubicBezTo>
                      <a:pt x="279" y="11932"/>
                      <a:pt x="577" y="12174"/>
                      <a:pt x="893" y="12387"/>
                    </a:cubicBezTo>
                    <a:lnTo>
                      <a:pt x="20598" y="1117"/>
                    </a:lnTo>
                    <a:cubicBezTo>
                      <a:pt x="20570" y="745"/>
                      <a:pt x="20515" y="373"/>
                      <a:pt x="204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2"/>
              <p:cNvSpPr/>
              <p:nvPr/>
            </p:nvSpPr>
            <p:spPr>
              <a:xfrm>
                <a:off x="-1153909" y="975514"/>
                <a:ext cx="590359" cy="342276"/>
              </a:xfrm>
              <a:custGeom>
                <a:rect b="b" l="l" r="r" t="t"/>
                <a:pathLst>
                  <a:path extrusionOk="0" h="7511" w="12955">
                    <a:moveTo>
                      <a:pt x="11378" y="0"/>
                    </a:moveTo>
                    <a:cubicBezTo>
                      <a:pt x="11247" y="0"/>
                      <a:pt x="11115" y="2"/>
                      <a:pt x="10983" y="6"/>
                    </a:cubicBezTo>
                    <a:lnTo>
                      <a:pt x="921" y="5762"/>
                    </a:lnTo>
                    <a:cubicBezTo>
                      <a:pt x="568" y="6320"/>
                      <a:pt x="261" y="6906"/>
                      <a:pt x="0" y="7510"/>
                    </a:cubicBezTo>
                    <a:lnTo>
                      <a:pt x="12954" y="89"/>
                    </a:lnTo>
                    <a:cubicBezTo>
                      <a:pt x="12426" y="30"/>
                      <a:pt x="11904" y="0"/>
                      <a:pt x="113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2"/>
              <p:cNvSpPr/>
              <p:nvPr/>
            </p:nvSpPr>
            <p:spPr>
              <a:xfrm>
                <a:off x="-1019159" y="999073"/>
                <a:ext cx="223794" cy="128416"/>
              </a:xfrm>
              <a:custGeom>
                <a:rect b="b" l="l" r="r" t="t"/>
                <a:pathLst>
                  <a:path extrusionOk="0" h="2818" w="4911">
                    <a:moveTo>
                      <a:pt x="4911" y="0"/>
                    </a:moveTo>
                    <a:lnTo>
                      <a:pt x="4911" y="0"/>
                    </a:lnTo>
                    <a:cubicBezTo>
                      <a:pt x="3999" y="279"/>
                      <a:pt x="3116" y="651"/>
                      <a:pt x="2288" y="1125"/>
                    </a:cubicBezTo>
                    <a:cubicBezTo>
                      <a:pt x="1461" y="1600"/>
                      <a:pt x="689" y="2167"/>
                      <a:pt x="1" y="2818"/>
                    </a:cubicBezTo>
                    <a:lnTo>
                      <a:pt x="491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2"/>
              <p:cNvSpPr/>
              <p:nvPr/>
            </p:nvSpPr>
            <p:spPr>
              <a:xfrm>
                <a:off x="-919133" y="1544865"/>
                <a:ext cx="853526" cy="514485"/>
              </a:xfrm>
              <a:custGeom>
                <a:rect b="b" l="l" r="r" t="t"/>
                <a:pathLst>
                  <a:path extrusionOk="0" h="11290" w="18730">
                    <a:moveTo>
                      <a:pt x="18729" y="1"/>
                    </a:moveTo>
                    <a:lnTo>
                      <a:pt x="0" y="10713"/>
                    </a:lnTo>
                    <a:cubicBezTo>
                      <a:pt x="363" y="10927"/>
                      <a:pt x="735" y="11123"/>
                      <a:pt x="1107" y="11290"/>
                    </a:cubicBezTo>
                    <a:lnTo>
                      <a:pt x="18664" y="1256"/>
                    </a:lnTo>
                    <a:cubicBezTo>
                      <a:pt x="18710" y="837"/>
                      <a:pt x="18729" y="419"/>
                      <a:pt x="187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54" name="Google Shape;1054;p32"/>
          <p:cNvSpPr txBox="1"/>
          <p:nvPr>
            <p:ph type="title"/>
          </p:nvPr>
        </p:nvSpPr>
        <p:spPr>
          <a:xfrm>
            <a:off x="193525" y="1124250"/>
            <a:ext cx="4030200" cy="289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Segmentation of the field</a:t>
            </a:r>
            <a:endParaRPr/>
          </a:p>
        </p:txBody>
      </p:sp>
      <p:sp>
        <p:nvSpPr>
          <p:cNvPr id="1055" name="Google Shape;1055;p32"/>
          <p:cNvSpPr/>
          <p:nvPr/>
        </p:nvSpPr>
        <p:spPr>
          <a:xfrm>
            <a:off x="4603232" y="4019564"/>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 name="Google Shape;1056;p32"/>
          <p:cNvGrpSpPr/>
          <p:nvPr/>
        </p:nvGrpSpPr>
        <p:grpSpPr>
          <a:xfrm rot="-176">
            <a:off x="1335828" y="4451014"/>
            <a:ext cx="512543" cy="306740"/>
            <a:chOff x="1496834" y="4360951"/>
            <a:chExt cx="262802" cy="157262"/>
          </a:xfrm>
        </p:grpSpPr>
        <p:sp>
          <p:nvSpPr>
            <p:cNvPr id="1057" name="Google Shape;1057;p32"/>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2"/>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32"/>
          <p:cNvGrpSpPr/>
          <p:nvPr/>
        </p:nvGrpSpPr>
        <p:grpSpPr>
          <a:xfrm rot="310226">
            <a:off x="6451273" y="1034323"/>
            <a:ext cx="631186" cy="743948"/>
            <a:chOff x="2441746" y="1158751"/>
            <a:chExt cx="470875" cy="554997"/>
          </a:xfrm>
        </p:grpSpPr>
        <p:sp>
          <p:nvSpPr>
            <p:cNvPr id="1060" name="Google Shape;1060;p32"/>
            <p:cNvSpPr/>
            <p:nvPr/>
          </p:nvSpPr>
          <p:spPr>
            <a:xfrm>
              <a:off x="2556582" y="1325947"/>
              <a:ext cx="356038" cy="387801"/>
            </a:xfrm>
            <a:custGeom>
              <a:rect b="b" l="l" r="r" t="t"/>
              <a:pathLst>
                <a:path extrusionOk="0" h="8510" w="7813">
                  <a:moveTo>
                    <a:pt x="2616" y="1"/>
                  </a:moveTo>
                  <a:cubicBezTo>
                    <a:pt x="875" y="1"/>
                    <a:pt x="0" y="1803"/>
                    <a:pt x="168" y="2387"/>
                  </a:cubicBezTo>
                  <a:cubicBezTo>
                    <a:pt x="323" y="2931"/>
                    <a:pt x="6015" y="8510"/>
                    <a:pt x="7474" y="8510"/>
                  </a:cubicBezTo>
                  <a:cubicBezTo>
                    <a:pt x="7686" y="8510"/>
                    <a:pt x="7809" y="8392"/>
                    <a:pt x="7812" y="8124"/>
                  </a:cubicBezTo>
                  <a:cubicBezTo>
                    <a:pt x="7812" y="8124"/>
                    <a:pt x="4809" y="220"/>
                    <a:pt x="2893" y="15"/>
                  </a:cubicBezTo>
                  <a:cubicBezTo>
                    <a:pt x="2798" y="5"/>
                    <a:pt x="2706" y="1"/>
                    <a:pt x="2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2"/>
            <p:cNvSpPr/>
            <p:nvPr/>
          </p:nvSpPr>
          <p:spPr>
            <a:xfrm>
              <a:off x="2635829" y="1341031"/>
              <a:ext cx="77196" cy="59378"/>
            </a:xfrm>
            <a:custGeom>
              <a:rect b="b" l="l" r="r" t="t"/>
              <a:pathLst>
                <a:path extrusionOk="0" h="1303" w="1694">
                  <a:moveTo>
                    <a:pt x="1693" y="1"/>
                  </a:moveTo>
                  <a:lnTo>
                    <a:pt x="1693" y="1"/>
                  </a:lnTo>
                  <a:cubicBezTo>
                    <a:pt x="1173" y="493"/>
                    <a:pt x="605" y="931"/>
                    <a:pt x="1" y="1303"/>
                  </a:cubicBezTo>
                  <a:cubicBezTo>
                    <a:pt x="1" y="1303"/>
                    <a:pt x="1396" y="1293"/>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2"/>
            <p:cNvSpPr/>
            <p:nvPr/>
          </p:nvSpPr>
          <p:spPr>
            <a:xfrm>
              <a:off x="2653236" y="1471543"/>
              <a:ext cx="78016" cy="59788"/>
            </a:xfrm>
            <a:custGeom>
              <a:rect b="b" l="l" r="r" t="t"/>
              <a:pathLst>
                <a:path extrusionOk="0" h="1312" w="1712">
                  <a:moveTo>
                    <a:pt x="1711" y="1"/>
                  </a:moveTo>
                  <a:lnTo>
                    <a:pt x="1711" y="1"/>
                  </a:lnTo>
                  <a:cubicBezTo>
                    <a:pt x="1181" y="494"/>
                    <a:pt x="614" y="931"/>
                    <a:pt x="0" y="1312"/>
                  </a:cubicBezTo>
                  <a:cubicBezTo>
                    <a:pt x="0" y="1312"/>
                    <a:pt x="1404" y="1303"/>
                    <a:pt x="1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2"/>
            <p:cNvSpPr/>
            <p:nvPr/>
          </p:nvSpPr>
          <p:spPr>
            <a:xfrm>
              <a:off x="2765521" y="1563093"/>
              <a:ext cx="77606" cy="59378"/>
            </a:xfrm>
            <a:custGeom>
              <a:rect b="b" l="l" r="r" t="t"/>
              <a:pathLst>
                <a:path extrusionOk="0" h="1303" w="1703">
                  <a:moveTo>
                    <a:pt x="1702" y="0"/>
                  </a:moveTo>
                  <a:cubicBezTo>
                    <a:pt x="1182" y="493"/>
                    <a:pt x="605" y="930"/>
                    <a:pt x="1" y="1302"/>
                  </a:cubicBezTo>
                  <a:cubicBezTo>
                    <a:pt x="1" y="1302"/>
                    <a:pt x="1395" y="1302"/>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2"/>
            <p:cNvSpPr/>
            <p:nvPr/>
          </p:nvSpPr>
          <p:spPr>
            <a:xfrm>
              <a:off x="2537899" y="1176432"/>
              <a:ext cx="100983" cy="194083"/>
            </a:xfrm>
            <a:custGeom>
              <a:rect b="b" l="l" r="r" t="t"/>
              <a:pathLst>
                <a:path extrusionOk="0" h="4259" w="2216">
                  <a:moveTo>
                    <a:pt x="530" y="0"/>
                  </a:moveTo>
                  <a:cubicBezTo>
                    <a:pt x="1" y="0"/>
                    <a:pt x="448" y="1091"/>
                    <a:pt x="895" y="1753"/>
                  </a:cubicBezTo>
                  <a:cubicBezTo>
                    <a:pt x="1334" y="2395"/>
                    <a:pt x="1712" y="4258"/>
                    <a:pt x="2098" y="4258"/>
                  </a:cubicBezTo>
                  <a:cubicBezTo>
                    <a:pt x="2137" y="4258"/>
                    <a:pt x="2176" y="4239"/>
                    <a:pt x="2215" y="4198"/>
                  </a:cubicBezTo>
                  <a:cubicBezTo>
                    <a:pt x="2215" y="4198"/>
                    <a:pt x="1527" y="2999"/>
                    <a:pt x="1564" y="2208"/>
                  </a:cubicBezTo>
                  <a:cubicBezTo>
                    <a:pt x="1592" y="1427"/>
                    <a:pt x="1434" y="218"/>
                    <a:pt x="681" y="23"/>
                  </a:cubicBezTo>
                  <a:cubicBezTo>
                    <a:pt x="624" y="8"/>
                    <a:pt x="574"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2"/>
            <p:cNvSpPr/>
            <p:nvPr/>
          </p:nvSpPr>
          <p:spPr>
            <a:xfrm>
              <a:off x="2441746" y="1237359"/>
              <a:ext cx="195404" cy="134796"/>
            </a:xfrm>
            <a:custGeom>
              <a:rect b="b" l="l" r="r" t="t"/>
              <a:pathLst>
                <a:path extrusionOk="0" h="2958" w="4288">
                  <a:moveTo>
                    <a:pt x="900" y="1"/>
                  </a:moveTo>
                  <a:cubicBezTo>
                    <a:pt x="814" y="1"/>
                    <a:pt x="731" y="17"/>
                    <a:pt x="652" y="53"/>
                  </a:cubicBezTo>
                  <a:cubicBezTo>
                    <a:pt x="1" y="341"/>
                    <a:pt x="1089" y="1122"/>
                    <a:pt x="1870" y="1448"/>
                  </a:cubicBezTo>
                  <a:cubicBezTo>
                    <a:pt x="2517" y="1729"/>
                    <a:pt x="3773" y="2958"/>
                    <a:pt x="4167" y="2958"/>
                  </a:cubicBezTo>
                  <a:cubicBezTo>
                    <a:pt x="4242" y="2958"/>
                    <a:pt x="4286" y="2912"/>
                    <a:pt x="4288" y="2806"/>
                  </a:cubicBezTo>
                  <a:cubicBezTo>
                    <a:pt x="4288" y="2806"/>
                    <a:pt x="3079" y="2164"/>
                    <a:pt x="2614" y="1448"/>
                  </a:cubicBezTo>
                  <a:cubicBezTo>
                    <a:pt x="2215" y="821"/>
                    <a:pt x="1502" y="1"/>
                    <a:pt x="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2"/>
            <p:cNvSpPr/>
            <p:nvPr/>
          </p:nvSpPr>
          <p:spPr>
            <a:xfrm>
              <a:off x="2451088" y="1158751"/>
              <a:ext cx="175900" cy="194994"/>
            </a:xfrm>
            <a:custGeom>
              <a:rect b="b" l="l" r="r" t="t"/>
              <a:pathLst>
                <a:path extrusionOk="0" h="4279" w="3860">
                  <a:moveTo>
                    <a:pt x="879" y="0"/>
                  </a:moveTo>
                  <a:cubicBezTo>
                    <a:pt x="862" y="0"/>
                    <a:pt x="845" y="1"/>
                    <a:pt x="828" y="2"/>
                  </a:cubicBezTo>
                  <a:cubicBezTo>
                    <a:pt x="0" y="67"/>
                    <a:pt x="921" y="1257"/>
                    <a:pt x="1656" y="1880"/>
                  </a:cubicBezTo>
                  <a:cubicBezTo>
                    <a:pt x="2308" y="2426"/>
                    <a:pt x="3302" y="4279"/>
                    <a:pt x="3720" y="4279"/>
                  </a:cubicBezTo>
                  <a:cubicBezTo>
                    <a:pt x="3779" y="4279"/>
                    <a:pt x="3826" y="4242"/>
                    <a:pt x="3860" y="4159"/>
                  </a:cubicBezTo>
                  <a:cubicBezTo>
                    <a:pt x="3860" y="4159"/>
                    <a:pt x="2744" y="3052"/>
                    <a:pt x="2493" y="2150"/>
                  </a:cubicBezTo>
                  <a:cubicBezTo>
                    <a:pt x="2256" y="1267"/>
                    <a:pt x="1680" y="0"/>
                    <a:pt x="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32"/>
          <p:cNvGrpSpPr/>
          <p:nvPr/>
        </p:nvGrpSpPr>
        <p:grpSpPr>
          <a:xfrm rot="6791844">
            <a:off x="6155211" y="516808"/>
            <a:ext cx="499984" cy="299205"/>
            <a:chOff x="1496834" y="4360951"/>
            <a:chExt cx="262802" cy="157262"/>
          </a:xfrm>
        </p:grpSpPr>
        <p:sp>
          <p:nvSpPr>
            <p:cNvPr id="1068" name="Google Shape;1068;p32"/>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2"/>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32"/>
          <p:cNvGrpSpPr/>
          <p:nvPr/>
        </p:nvGrpSpPr>
        <p:grpSpPr>
          <a:xfrm rot="6791844">
            <a:off x="7959699" y="2204508"/>
            <a:ext cx="499984" cy="299205"/>
            <a:chOff x="1496834" y="4360951"/>
            <a:chExt cx="262802" cy="157262"/>
          </a:xfrm>
        </p:grpSpPr>
        <p:sp>
          <p:nvSpPr>
            <p:cNvPr id="1071" name="Google Shape;1071;p32"/>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2"/>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rgbClr val="9CE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73" name="Google Shape;1073;p32"/>
          <p:cNvPicPr preferRelativeResize="0"/>
          <p:nvPr/>
        </p:nvPicPr>
        <p:blipFill>
          <a:blip r:embed="rId5">
            <a:alphaModFix/>
          </a:blip>
          <a:stretch>
            <a:fillRect/>
          </a:stretch>
        </p:blipFill>
        <p:spPr>
          <a:xfrm rot="-1484544">
            <a:off x="78322" y="2819373"/>
            <a:ext cx="1975283" cy="2632203"/>
          </a:xfrm>
          <a:prstGeom prst="rect">
            <a:avLst/>
          </a:prstGeom>
          <a:noFill/>
          <a:ln>
            <a:noFill/>
          </a:ln>
        </p:spPr>
      </p:pic>
      <p:sp>
        <p:nvSpPr>
          <p:cNvPr id="1074" name="Google Shape;1074;p32"/>
          <p:cNvSpPr/>
          <p:nvPr/>
        </p:nvSpPr>
        <p:spPr>
          <a:xfrm>
            <a:off x="436133" y="216563"/>
            <a:ext cx="899700" cy="89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grpSp>
        <p:nvGrpSpPr>
          <p:cNvPr id="1075" name="Google Shape;1075;p32"/>
          <p:cNvGrpSpPr/>
          <p:nvPr/>
        </p:nvGrpSpPr>
        <p:grpSpPr>
          <a:xfrm>
            <a:off x="708689" y="488619"/>
            <a:ext cx="354586" cy="355557"/>
            <a:chOff x="-33645475" y="3944800"/>
            <a:chExt cx="292225" cy="293025"/>
          </a:xfrm>
        </p:grpSpPr>
        <p:sp>
          <p:nvSpPr>
            <p:cNvPr id="1076" name="Google Shape;1076;p32"/>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2"/>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2"/>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2"/>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2"/>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2"/>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2"/>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2"/>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2"/>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2"/>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32"/>
          <p:cNvSpPr/>
          <p:nvPr/>
        </p:nvSpPr>
        <p:spPr>
          <a:xfrm>
            <a:off x="2216025" y="216550"/>
            <a:ext cx="899700" cy="899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grpSp>
        <p:nvGrpSpPr>
          <p:cNvPr id="1087" name="Google Shape;1087;p32"/>
          <p:cNvGrpSpPr/>
          <p:nvPr/>
        </p:nvGrpSpPr>
        <p:grpSpPr>
          <a:xfrm>
            <a:off x="2555892" y="440661"/>
            <a:ext cx="219963" cy="451470"/>
            <a:chOff x="3984950" y="3213600"/>
            <a:chExt cx="239925" cy="481825"/>
          </a:xfrm>
        </p:grpSpPr>
        <p:sp>
          <p:nvSpPr>
            <p:cNvPr id="1088" name="Google Shape;1088;p3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89" name="Google Shape;1089;p3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90" name="Google Shape;1090;p32"/>
          <p:cNvSpPr/>
          <p:nvPr/>
        </p:nvSpPr>
        <p:spPr>
          <a:xfrm>
            <a:off x="3749092" y="216550"/>
            <a:ext cx="899700" cy="899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grpSp>
        <p:nvGrpSpPr>
          <p:cNvPr id="1091" name="Google Shape;1091;p32"/>
          <p:cNvGrpSpPr/>
          <p:nvPr/>
        </p:nvGrpSpPr>
        <p:grpSpPr>
          <a:xfrm>
            <a:off x="4021762" y="489701"/>
            <a:ext cx="354341" cy="353394"/>
            <a:chOff x="-46779100" y="3938500"/>
            <a:chExt cx="299325" cy="298525"/>
          </a:xfrm>
        </p:grpSpPr>
        <p:sp>
          <p:nvSpPr>
            <p:cNvPr id="1092" name="Google Shape;1092;p3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94" name="Google Shape;1094;p32"/>
          <p:cNvCxnSpPr>
            <a:stCxn id="1074" idx="6"/>
            <a:endCxn id="1086" idx="2"/>
          </p:cNvCxnSpPr>
          <p:nvPr/>
        </p:nvCxnSpPr>
        <p:spPr>
          <a:xfrm>
            <a:off x="1335833" y="666413"/>
            <a:ext cx="880200" cy="0"/>
          </a:xfrm>
          <a:prstGeom prst="straightConnector1">
            <a:avLst/>
          </a:prstGeom>
          <a:noFill/>
          <a:ln cap="flat" cmpd="sng" w="9525">
            <a:solidFill>
              <a:schemeClr val="dk2"/>
            </a:solidFill>
            <a:prstDash val="solid"/>
            <a:round/>
            <a:headEnd len="med" w="med" type="none"/>
            <a:tailEnd len="med" w="med" type="triangle"/>
          </a:ln>
        </p:spPr>
      </p:cxnSp>
      <p:cxnSp>
        <p:nvCxnSpPr>
          <p:cNvPr id="1095" name="Google Shape;1095;p32"/>
          <p:cNvCxnSpPr>
            <a:stCxn id="1086" idx="6"/>
            <a:endCxn id="1090" idx="2"/>
          </p:cNvCxnSpPr>
          <p:nvPr/>
        </p:nvCxnSpPr>
        <p:spPr>
          <a:xfrm>
            <a:off x="3115725" y="666400"/>
            <a:ext cx="633300" cy="0"/>
          </a:xfrm>
          <a:prstGeom prst="straightConnector1">
            <a:avLst/>
          </a:prstGeom>
          <a:noFill/>
          <a:ln cap="flat" cmpd="sng" w="9525">
            <a:solidFill>
              <a:schemeClr val="dk2"/>
            </a:solidFill>
            <a:prstDash val="solid"/>
            <a:round/>
            <a:headEnd len="med" w="med" type="none"/>
            <a:tailEnd len="med" w="med" type="triangle"/>
          </a:ln>
        </p:spPr>
      </p:cxnSp>
      <p:sp>
        <p:nvSpPr>
          <p:cNvPr id="1096" name="Google Shape;1096;p32"/>
          <p:cNvSpPr txBox="1"/>
          <p:nvPr>
            <p:ph idx="4294967295" type="subTitle"/>
          </p:nvPr>
        </p:nvSpPr>
        <p:spPr>
          <a:xfrm>
            <a:off x="-154217" y="1124250"/>
            <a:ext cx="2271300" cy="391800"/>
          </a:xfrm>
          <a:prstGeom prst="rect">
            <a:avLst/>
          </a:prstGeom>
          <a:no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solidFill>
                  <a:schemeClr val="accent1"/>
                </a:solidFill>
                <a:latin typeface="Montserrat Alternates"/>
                <a:ea typeface="Montserrat Alternates"/>
                <a:cs typeface="Montserrat Alternates"/>
                <a:sym typeface="Montserrat Alternates"/>
              </a:rPr>
              <a:t>Navigate</a:t>
            </a:r>
            <a:endParaRPr b="1" sz="2800">
              <a:solidFill>
                <a:schemeClr val="accent1"/>
              </a:solidFill>
              <a:latin typeface="Montserrat Alternates"/>
              <a:ea typeface="Montserrat Alternates"/>
              <a:cs typeface="Montserrat Alternates"/>
              <a:sym typeface="Montserrat Alternates"/>
            </a:endParaRPr>
          </a:p>
        </p:txBody>
      </p:sp>
      <p:sp>
        <p:nvSpPr>
          <p:cNvPr id="1097" name="Google Shape;1097;p32"/>
          <p:cNvSpPr txBox="1"/>
          <p:nvPr>
            <p:ph idx="4294967295" type="subTitle"/>
          </p:nvPr>
        </p:nvSpPr>
        <p:spPr>
          <a:xfrm>
            <a:off x="1750450" y="1124250"/>
            <a:ext cx="1805700" cy="391800"/>
          </a:xfrm>
          <a:prstGeom prst="rect">
            <a:avLst/>
          </a:prstGeom>
          <a:no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solidFill>
                  <a:schemeClr val="dk2"/>
                </a:solidFill>
                <a:latin typeface="Montserrat Alternates"/>
                <a:ea typeface="Montserrat Alternates"/>
                <a:cs typeface="Montserrat Alternates"/>
                <a:sym typeface="Montserrat Alternates"/>
              </a:rPr>
              <a:t>Sense</a:t>
            </a:r>
            <a:endParaRPr b="1" sz="2800">
              <a:solidFill>
                <a:schemeClr val="dk2"/>
              </a:solidFill>
              <a:latin typeface="Montserrat Alternates"/>
              <a:ea typeface="Montserrat Alternates"/>
              <a:cs typeface="Montserrat Alternates"/>
              <a:sym typeface="Montserrat Alternates"/>
            </a:endParaRPr>
          </a:p>
        </p:txBody>
      </p:sp>
      <p:sp>
        <p:nvSpPr>
          <p:cNvPr id="1098" name="Google Shape;1098;p32"/>
          <p:cNvSpPr txBox="1"/>
          <p:nvPr>
            <p:ph idx="4294967295" type="subTitle"/>
          </p:nvPr>
        </p:nvSpPr>
        <p:spPr>
          <a:xfrm>
            <a:off x="3487447" y="1124250"/>
            <a:ext cx="1561200" cy="391800"/>
          </a:xfrm>
          <a:prstGeom prst="rect">
            <a:avLst/>
          </a:prstGeom>
          <a:no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800">
                <a:solidFill>
                  <a:schemeClr val="lt2"/>
                </a:solidFill>
                <a:latin typeface="Montserrat Alternates"/>
                <a:ea typeface="Montserrat Alternates"/>
                <a:cs typeface="Montserrat Alternates"/>
                <a:sym typeface="Montserrat Alternates"/>
              </a:rPr>
              <a:t>React</a:t>
            </a:r>
            <a:endParaRPr b="1" sz="2800">
              <a:solidFill>
                <a:schemeClr val="lt2"/>
              </a:solidFill>
              <a:latin typeface="Montserrat Alternates"/>
              <a:ea typeface="Montserrat Alternates"/>
              <a:cs typeface="Montserrat Alternates"/>
              <a:sym typeface="Montserrat Alternate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33"/>
          <p:cNvSpPr txBox="1"/>
          <p:nvPr>
            <p:ph type="title"/>
          </p:nvPr>
        </p:nvSpPr>
        <p:spPr>
          <a:xfrm>
            <a:off x="311700" y="163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Web App</a:t>
            </a:r>
            <a:endParaRPr/>
          </a:p>
        </p:txBody>
      </p:sp>
      <p:pic>
        <p:nvPicPr>
          <p:cNvPr id="1104" name="Google Shape;1104;p33"/>
          <p:cNvPicPr preferRelativeResize="0"/>
          <p:nvPr/>
        </p:nvPicPr>
        <p:blipFill>
          <a:blip r:embed="rId3">
            <a:alphaModFix/>
          </a:blip>
          <a:stretch>
            <a:fillRect/>
          </a:stretch>
        </p:blipFill>
        <p:spPr>
          <a:xfrm>
            <a:off x="1748948" y="970700"/>
            <a:ext cx="5613300" cy="3202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34"/>
          <p:cNvSpPr/>
          <p:nvPr/>
        </p:nvSpPr>
        <p:spPr>
          <a:xfrm>
            <a:off x="3850203" y="880600"/>
            <a:ext cx="1443600" cy="1443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lt1"/>
              </a:solidFill>
              <a:latin typeface="Montserrat Alternates"/>
              <a:ea typeface="Montserrat Alternates"/>
              <a:cs typeface="Montserrat Alternates"/>
              <a:sym typeface="Montserrat Alternates"/>
            </a:endParaRPr>
          </a:p>
        </p:txBody>
      </p:sp>
      <p:sp>
        <p:nvSpPr>
          <p:cNvPr id="1110" name="Google Shape;1110;p34"/>
          <p:cNvSpPr txBox="1"/>
          <p:nvPr>
            <p:ph type="title"/>
          </p:nvPr>
        </p:nvSpPr>
        <p:spPr>
          <a:xfrm>
            <a:off x="2038200" y="2760450"/>
            <a:ext cx="5067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Value Proposition</a:t>
            </a:r>
            <a:endParaRPr/>
          </a:p>
        </p:txBody>
      </p:sp>
      <p:sp>
        <p:nvSpPr>
          <p:cNvPr id="1111" name="Google Shape;1111;p34"/>
          <p:cNvSpPr txBox="1"/>
          <p:nvPr>
            <p:ph idx="2" type="title"/>
          </p:nvPr>
        </p:nvSpPr>
        <p:spPr>
          <a:xfrm>
            <a:off x="3850203" y="1181500"/>
            <a:ext cx="1443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01</a:t>
            </a:r>
            <a:endParaRPr>
              <a:solidFill>
                <a:schemeClr val="lt1"/>
              </a:solidFill>
            </a:endParaRPr>
          </a:p>
        </p:txBody>
      </p:sp>
      <p:sp>
        <p:nvSpPr>
          <p:cNvPr id="1112" name="Google Shape;1112;p34"/>
          <p:cNvSpPr txBox="1"/>
          <p:nvPr>
            <p:ph idx="1" type="subTitle"/>
          </p:nvPr>
        </p:nvSpPr>
        <p:spPr>
          <a:xfrm>
            <a:off x="2038200" y="4038500"/>
            <a:ext cx="5067600" cy="5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Why is there a market?</a:t>
            </a:r>
            <a:endParaRPr/>
          </a:p>
        </p:txBody>
      </p:sp>
      <p:sp>
        <p:nvSpPr>
          <p:cNvPr id="1113" name="Google Shape;1113;p34"/>
          <p:cNvSpPr/>
          <p:nvPr/>
        </p:nvSpPr>
        <p:spPr>
          <a:xfrm>
            <a:off x="5760782" y="4114664"/>
            <a:ext cx="4446219" cy="4446219"/>
          </a:xfrm>
          <a:custGeom>
            <a:rect b="b" l="l" r="r" t="t"/>
            <a:pathLst>
              <a:path extrusionOk="0" h="97569" w="97569">
                <a:moveTo>
                  <a:pt x="48784" y="1"/>
                </a:moveTo>
                <a:cubicBezTo>
                  <a:pt x="35849" y="1"/>
                  <a:pt x="23434" y="5134"/>
                  <a:pt x="14284" y="14285"/>
                </a:cubicBezTo>
                <a:cubicBezTo>
                  <a:pt x="5133" y="23435"/>
                  <a:pt x="0" y="35850"/>
                  <a:pt x="0" y="48785"/>
                </a:cubicBezTo>
                <a:cubicBezTo>
                  <a:pt x="0" y="61720"/>
                  <a:pt x="5133" y="74135"/>
                  <a:pt x="14284" y="83285"/>
                </a:cubicBezTo>
                <a:cubicBezTo>
                  <a:pt x="23434" y="92436"/>
                  <a:pt x="35849" y="97569"/>
                  <a:pt x="48784" y="97569"/>
                </a:cubicBezTo>
                <a:cubicBezTo>
                  <a:pt x="61720" y="97569"/>
                  <a:pt x="74134" y="92436"/>
                  <a:pt x="83285" y="83285"/>
                </a:cubicBezTo>
                <a:cubicBezTo>
                  <a:pt x="92435" y="74135"/>
                  <a:pt x="97568" y="61720"/>
                  <a:pt x="97568" y="48785"/>
                </a:cubicBezTo>
                <a:cubicBezTo>
                  <a:pt x="97568" y="35850"/>
                  <a:pt x="92435" y="23435"/>
                  <a:pt x="83285" y="14285"/>
                </a:cubicBezTo>
                <a:cubicBezTo>
                  <a:pt x="74134" y="5134"/>
                  <a:pt x="61720" y="1"/>
                  <a:pt x="48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 name="Google Shape;1114;p34"/>
          <p:cNvGrpSpPr/>
          <p:nvPr/>
        </p:nvGrpSpPr>
        <p:grpSpPr>
          <a:xfrm rot="-907878">
            <a:off x="6964030" y="4410956"/>
            <a:ext cx="2933857" cy="2347454"/>
            <a:chOff x="4519055" y="4062471"/>
            <a:chExt cx="1959145" cy="1567562"/>
          </a:xfrm>
        </p:grpSpPr>
        <p:sp>
          <p:nvSpPr>
            <p:cNvPr id="1115" name="Google Shape;1115;p34"/>
            <p:cNvSpPr/>
            <p:nvPr/>
          </p:nvSpPr>
          <p:spPr>
            <a:xfrm>
              <a:off x="4694955" y="4062471"/>
              <a:ext cx="1783245" cy="1567562"/>
            </a:xfrm>
            <a:custGeom>
              <a:rect b="b" l="l" r="r" t="t"/>
              <a:pathLst>
                <a:path extrusionOk="0" fill="none" h="34399" w="39132">
                  <a:moveTo>
                    <a:pt x="1237" y="34399"/>
                  </a:moveTo>
                  <a:cubicBezTo>
                    <a:pt x="5636" y="31060"/>
                    <a:pt x="7300" y="24560"/>
                    <a:pt x="5050" y="19520"/>
                  </a:cubicBezTo>
                  <a:cubicBezTo>
                    <a:pt x="3552" y="16153"/>
                    <a:pt x="512" y="13345"/>
                    <a:pt x="279" y="9663"/>
                  </a:cubicBezTo>
                  <a:cubicBezTo>
                    <a:pt x="0" y="5348"/>
                    <a:pt x="3971" y="1656"/>
                    <a:pt x="8211" y="828"/>
                  </a:cubicBezTo>
                  <a:cubicBezTo>
                    <a:pt x="12461" y="1"/>
                    <a:pt x="16813" y="1349"/>
                    <a:pt x="20831" y="2939"/>
                  </a:cubicBezTo>
                  <a:cubicBezTo>
                    <a:pt x="24848" y="4539"/>
                    <a:pt x="28856" y="6436"/>
                    <a:pt x="33171" y="6770"/>
                  </a:cubicBezTo>
                  <a:cubicBezTo>
                    <a:pt x="34426" y="6873"/>
                    <a:pt x="35737" y="6826"/>
                    <a:pt x="36890" y="6306"/>
                  </a:cubicBezTo>
                  <a:cubicBezTo>
                    <a:pt x="38043" y="5785"/>
                    <a:pt x="39011" y="4734"/>
                    <a:pt x="39132" y="3479"/>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4"/>
            <p:cNvSpPr/>
            <p:nvPr/>
          </p:nvSpPr>
          <p:spPr>
            <a:xfrm>
              <a:off x="4519055" y="4074319"/>
              <a:ext cx="1662940" cy="1501076"/>
            </a:xfrm>
            <a:custGeom>
              <a:rect b="b" l="l" r="r" t="t"/>
              <a:pathLst>
                <a:path extrusionOk="0" fill="none" h="32940" w="36492">
                  <a:moveTo>
                    <a:pt x="4883" y="32939"/>
                  </a:moveTo>
                  <a:cubicBezTo>
                    <a:pt x="7664" y="32707"/>
                    <a:pt x="9681" y="29842"/>
                    <a:pt x="9774" y="27053"/>
                  </a:cubicBezTo>
                  <a:cubicBezTo>
                    <a:pt x="9877" y="24263"/>
                    <a:pt x="8500" y="21622"/>
                    <a:pt x="6864" y="19362"/>
                  </a:cubicBezTo>
                  <a:cubicBezTo>
                    <a:pt x="5227" y="17102"/>
                    <a:pt x="3284" y="15038"/>
                    <a:pt x="1954" y="12583"/>
                  </a:cubicBezTo>
                  <a:cubicBezTo>
                    <a:pt x="633" y="10119"/>
                    <a:pt x="1" y="7078"/>
                    <a:pt x="1173" y="4539"/>
                  </a:cubicBezTo>
                  <a:cubicBezTo>
                    <a:pt x="2595" y="1461"/>
                    <a:pt x="6287" y="10"/>
                    <a:pt x="9681" y="10"/>
                  </a:cubicBezTo>
                  <a:cubicBezTo>
                    <a:pt x="13085" y="1"/>
                    <a:pt x="16368" y="1126"/>
                    <a:pt x="19697" y="1777"/>
                  </a:cubicBezTo>
                  <a:cubicBezTo>
                    <a:pt x="25276" y="2856"/>
                    <a:pt x="31023" y="2623"/>
                    <a:pt x="36491" y="1098"/>
                  </a:cubicBezTo>
                </a:path>
              </a:pathLst>
            </a:custGeom>
            <a:noFill/>
            <a:ln cap="flat" cmpd="sng" w="19050">
              <a:solidFill>
                <a:schemeClr val="accent3"/>
              </a:solidFill>
              <a:prstDash val="solid"/>
              <a:miter lim="929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34"/>
          <p:cNvGrpSpPr/>
          <p:nvPr/>
        </p:nvGrpSpPr>
        <p:grpSpPr>
          <a:xfrm rot="-827426">
            <a:off x="7914516" y="3130743"/>
            <a:ext cx="611100" cy="591761"/>
            <a:chOff x="4865706" y="4363643"/>
            <a:chExt cx="398874" cy="386251"/>
          </a:xfrm>
        </p:grpSpPr>
        <p:sp>
          <p:nvSpPr>
            <p:cNvPr id="1118" name="Google Shape;1118;p34"/>
            <p:cNvSpPr/>
            <p:nvPr/>
          </p:nvSpPr>
          <p:spPr>
            <a:xfrm>
              <a:off x="4865706" y="4410033"/>
              <a:ext cx="398874" cy="339861"/>
            </a:xfrm>
            <a:custGeom>
              <a:rect b="b" l="l" r="r" t="t"/>
              <a:pathLst>
                <a:path extrusionOk="0" h="7458" w="8753">
                  <a:moveTo>
                    <a:pt x="1965" y="1"/>
                  </a:moveTo>
                  <a:cubicBezTo>
                    <a:pt x="1747" y="1"/>
                    <a:pt x="1513" y="157"/>
                    <a:pt x="1312" y="557"/>
                  </a:cubicBezTo>
                  <a:cubicBezTo>
                    <a:pt x="1312" y="557"/>
                    <a:pt x="1" y="2528"/>
                    <a:pt x="2316" y="5625"/>
                  </a:cubicBezTo>
                  <a:cubicBezTo>
                    <a:pt x="3359" y="7021"/>
                    <a:pt x="4619" y="7457"/>
                    <a:pt x="5727" y="7457"/>
                  </a:cubicBezTo>
                  <a:cubicBezTo>
                    <a:pt x="7068" y="7457"/>
                    <a:pt x="8186" y="6818"/>
                    <a:pt x="8426" y="6471"/>
                  </a:cubicBezTo>
                  <a:cubicBezTo>
                    <a:pt x="8752" y="6003"/>
                    <a:pt x="7621" y="5209"/>
                    <a:pt x="6106" y="5209"/>
                  </a:cubicBezTo>
                  <a:cubicBezTo>
                    <a:pt x="6025" y="5209"/>
                    <a:pt x="5942" y="5211"/>
                    <a:pt x="5859" y="5216"/>
                  </a:cubicBezTo>
                  <a:cubicBezTo>
                    <a:pt x="5831" y="5217"/>
                    <a:pt x="5803" y="5218"/>
                    <a:pt x="5774" y="5218"/>
                  </a:cubicBezTo>
                  <a:cubicBezTo>
                    <a:pt x="3907" y="5218"/>
                    <a:pt x="2716" y="1921"/>
                    <a:pt x="2735" y="1115"/>
                  </a:cubicBezTo>
                  <a:cubicBezTo>
                    <a:pt x="2747" y="572"/>
                    <a:pt x="2383" y="1"/>
                    <a:pt x="1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4"/>
            <p:cNvSpPr/>
            <p:nvPr/>
          </p:nvSpPr>
          <p:spPr>
            <a:xfrm>
              <a:off x="4938162" y="4363643"/>
              <a:ext cx="49033" cy="79383"/>
            </a:xfrm>
            <a:custGeom>
              <a:rect b="b" l="l" r="r" t="t"/>
              <a:pathLst>
                <a:path extrusionOk="0" h="1742" w="1076">
                  <a:moveTo>
                    <a:pt x="524" y="0"/>
                  </a:moveTo>
                  <a:cubicBezTo>
                    <a:pt x="410" y="0"/>
                    <a:pt x="410" y="86"/>
                    <a:pt x="410" y="478"/>
                  </a:cubicBezTo>
                  <a:cubicBezTo>
                    <a:pt x="401" y="924"/>
                    <a:pt x="1" y="1166"/>
                    <a:pt x="1" y="1166"/>
                  </a:cubicBezTo>
                  <a:cubicBezTo>
                    <a:pt x="14" y="1553"/>
                    <a:pt x="534" y="1741"/>
                    <a:pt x="839" y="1741"/>
                  </a:cubicBezTo>
                  <a:cubicBezTo>
                    <a:pt x="980" y="1741"/>
                    <a:pt x="1075" y="1701"/>
                    <a:pt x="1052" y="1621"/>
                  </a:cubicBezTo>
                  <a:cubicBezTo>
                    <a:pt x="987" y="1380"/>
                    <a:pt x="875" y="1305"/>
                    <a:pt x="782" y="1026"/>
                  </a:cubicBezTo>
                  <a:cubicBezTo>
                    <a:pt x="708" y="775"/>
                    <a:pt x="736" y="496"/>
                    <a:pt x="856" y="264"/>
                  </a:cubicBezTo>
                  <a:cubicBezTo>
                    <a:pt x="949" y="31"/>
                    <a:pt x="736" y="22"/>
                    <a:pt x="568" y="3"/>
                  </a:cubicBezTo>
                  <a:cubicBezTo>
                    <a:pt x="552" y="1"/>
                    <a:pt x="53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4"/>
            <p:cNvSpPr/>
            <p:nvPr/>
          </p:nvSpPr>
          <p:spPr>
            <a:xfrm>
              <a:off x="4930142" y="4526465"/>
              <a:ext cx="21646" cy="21737"/>
            </a:xfrm>
            <a:custGeom>
              <a:rect b="b" l="l" r="r" t="t"/>
              <a:pathLst>
                <a:path extrusionOk="0" h="477" w="475">
                  <a:moveTo>
                    <a:pt x="199" y="0"/>
                  </a:moveTo>
                  <a:cubicBezTo>
                    <a:pt x="179" y="0"/>
                    <a:pt x="159" y="4"/>
                    <a:pt x="140" y="11"/>
                  </a:cubicBezTo>
                  <a:cubicBezTo>
                    <a:pt x="37" y="57"/>
                    <a:pt x="0" y="197"/>
                    <a:pt x="56" y="317"/>
                  </a:cubicBezTo>
                  <a:cubicBezTo>
                    <a:pt x="101" y="415"/>
                    <a:pt x="189" y="477"/>
                    <a:pt x="275" y="477"/>
                  </a:cubicBezTo>
                  <a:cubicBezTo>
                    <a:pt x="295" y="477"/>
                    <a:pt x="316" y="473"/>
                    <a:pt x="335" y="466"/>
                  </a:cubicBezTo>
                  <a:cubicBezTo>
                    <a:pt x="437" y="420"/>
                    <a:pt x="475" y="280"/>
                    <a:pt x="419" y="159"/>
                  </a:cubicBezTo>
                  <a:cubicBezTo>
                    <a:pt x="374" y="61"/>
                    <a:pt x="28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4"/>
            <p:cNvSpPr/>
            <p:nvPr/>
          </p:nvSpPr>
          <p:spPr>
            <a:xfrm>
              <a:off x="4937752" y="4577321"/>
              <a:ext cx="21236" cy="21737"/>
            </a:xfrm>
            <a:custGeom>
              <a:rect b="b" l="l" r="r" t="t"/>
              <a:pathLst>
                <a:path extrusionOk="0" h="477" w="466">
                  <a:moveTo>
                    <a:pt x="196" y="0"/>
                  </a:moveTo>
                  <a:cubicBezTo>
                    <a:pt x="176" y="0"/>
                    <a:pt x="158" y="3"/>
                    <a:pt x="140" y="11"/>
                  </a:cubicBezTo>
                  <a:cubicBezTo>
                    <a:pt x="38" y="57"/>
                    <a:pt x="1" y="197"/>
                    <a:pt x="56" y="317"/>
                  </a:cubicBezTo>
                  <a:cubicBezTo>
                    <a:pt x="102" y="415"/>
                    <a:pt x="190" y="477"/>
                    <a:pt x="276" y="477"/>
                  </a:cubicBezTo>
                  <a:cubicBezTo>
                    <a:pt x="296" y="477"/>
                    <a:pt x="316" y="473"/>
                    <a:pt x="335" y="466"/>
                  </a:cubicBezTo>
                  <a:cubicBezTo>
                    <a:pt x="428" y="420"/>
                    <a:pt x="466" y="289"/>
                    <a:pt x="410" y="159"/>
                  </a:cubicBezTo>
                  <a:cubicBezTo>
                    <a:pt x="365" y="61"/>
                    <a:pt x="277"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4"/>
            <p:cNvSpPr/>
            <p:nvPr/>
          </p:nvSpPr>
          <p:spPr>
            <a:xfrm>
              <a:off x="5132244" y="4679443"/>
              <a:ext cx="21691" cy="21737"/>
            </a:xfrm>
            <a:custGeom>
              <a:rect b="b" l="l" r="r" t="t"/>
              <a:pathLst>
                <a:path extrusionOk="0" h="477" w="476">
                  <a:moveTo>
                    <a:pt x="200" y="0"/>
                  </a:moveTo>
                  <a:cubicBezTo>
                    <a:pt x="180" y="0"/>
                    <a:pt x="160" y="4"/>
                    <a:pt x="140" y="11"/>
                  </a:cubicBezTo>
                  <a:cubicBezTo>
                    <a:pt x="38" y="57"/>
                    <a:pt x="1" y="187"/>
                    <a:pt x="57" y="318"/>
                  </a:cubicBezTo>
                  <a:cubicBezTo>
                    <a:pt x="102" y="415"/>
                    <a:pt x="190" y="477"/>
                    <a:pt x="276" y="477"/>
                  </a:cubicBezTo>
                  <a:cubicBezTo>
                    <a:pt x="296" y="477"/>
                    <a:pt x="316" y="473"/>
                    <a:pt x="336" y="466"/>
                  </a:cubicBezTo>
                  <a:cubicBezTo>
                    <a:pt x="438" y="420"/>
                    <a:pt x="475" y="280"/>
                    <a:pt x="419" y="159"/>
                  </a:cubicBezTo>
                  <a:cubicBezTo>
                    <a:pt x="374" y="62"/>
                    <a:pt x="286"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4"/>
            <p:cNvSpPr/>
            <p:nvPr/>
          </p:nvSpPr>
          <p:spPr>
            <a:xfrm>
              <a:off x="5169976" y="4669873"/>
              <a:ext cx="21646" cy="21782"/>
            </a:xfrm>
            <a:custGeom>
              <a:rect b="b" l="l" r="r" t="t"/>
              <a:pathLst>
                <a:path extrusionOk="0" h="478" w="475">
                  <a:moveTo>
                    <a:pt x="210" y="1"/>
                  </a:moveTo>
                  <a:cubicBezTo>
                    <a:pt x="186" y="1"/>
                    <a:pt x="163" y="6"/>
                    <a:pt x="140" y="16"/>
                  </a:cubicBezTo>
                  <a:cubicBezTo>
                    <a:pt x="38" y="53"/>
                    <a:pt x="1" y="193"/>
                    <a:pt x="56" y="314"/>
                  </a:cubicBezTo>
                  <a:cubicBezTo>
                    <a:pt x="100" y="415"/>
                    <a:pt x="183" y="477"/>
                    <a:pt x="267" y="477"/>
                  </a:cubicBezTo>
                  <a:cubicBezTo>
                    <a:pt x="290" y="477"/>
                    <a:pt x="313" y="473"/>
                    <a:pt x="335" y="462"/>
                  </a:cubicBezTo>
                  <a:cubicBezTo>
                    <a:pt x="438" y="416"/>
                    <a:pt x="475" y="286"/>
                    <a:pt x="419" y="156"/>
                  </a:cubicBezTo>
                  <a:cubicBezTo>
                    <a:pt x="376" y="61"/>
                    <a:pt x="293"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34"/>
          <p:cNvGrpSpPr/>
          <p:nvPr/>
        </p:nvGrpSpPr>
        <p:grpSpPr>
          <a:xfrm rot="7120975">
            <a:off x="8432237" y="2891611"/>
            <a:ext cx="540649" cy="323542"/>
            <a:chOff x="1496834" y="4360951"/>
            <a:chExt cx="262802" cy="157262"/>
          </a:xfrm>
        </p:grpSpPr>
        <p:sp>
          <p:nvSpPr>
            <p:cNvPr id="1125" name="Google Shape;1125;p34"/>
            <p:cNvSpPr/>
            <p:nvPr/>
          </p:nvSpPr>
          <p:spPr>
            <a:xfrm>
              <a:off x="1496834" y="4360951"/>
              <a:ext cx="126320" cy="126320"/>
            </a:xfrm>
            <a:custGeom>
              <a:rect b="b" l="l" r="r" t="t"/>
              <a:pathLst>
                <a:path extrusionOk="0" h="2772" w="2772">
                  <a:moveTo>
                    <a:pt x="1386" y="0"/>
                  </a:moveTo>
                  <a:cubicBezTo>
                    <a:pt x="614" y="0"/>
                    <a:pt x="1" y="614"/>
                    <a:pt x="1" y="1386"/>
                  </a:cubicBezTo>
                  <a:cubicBezTo>
                    <a:pt x="1" y="2148"/>
                    <a:pt x="614" y="2771"/>
                    <a:pt x="1386" y="2771"/>
                  </a:cubicBezTo>
                  <a:cubicBezTo>
                    <a:pt x="2149" y="2771"/>
                    <a:pt x="2772" y="2148"/>
                    <a:pt x="2772" y="1386"/>
                  </a:cubicBezTo>
                  <a:cubicBezTo>
                    <a:pt x="2772" y="614"/>
                    <a:pt x="2149"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4"/>
            <p:cNvSpPr/>
            <p:nvPr/>
          </p:nvSpPr>
          <p:spPr>
            <a:xfrm>
              <a:off x="1698117" y="4456694"/>
              <a:ext cx="61519" cy="61519"/>
            </a:xfrm>
            <a:custGeom>
              <a:rect b="b" l="l" r="r" t="t"/>
              <a:pathLst>
                <a:path extrusionOk="0" h="1350" w="1350">
                  <a:moveTo>
                    <a:pt x="680" y="1"/>
                  </a:moveTo>
                  <a:cubicBezTo>
                    <a:pt x="308" y="1"/>
                    <a:pt x="1" y="298"/>
                    <a:pt x="1" y="670"/>
                  </a:cubicBezTo>
                  <a:cubicBezTo>
                    <a:pt x="1" y="1042"/>
                    <a:pt x="308" y="1349"/>
                    <a:pt x="680" y="1349"/>
                  </a:cubicBezTo>
                  <a:cubicBezTo>
                    <a:pt x="1042" y="1349"/>
                    <a:pt x="1349" y="1042"/>
                    <a:pt x="1349" y="670"/>
                  </a:cubicBezTo>
                  <a:cubicBezTo>
                    <a:pt x="1349" y="298"/>
                    <a:pt x="1042"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 name="Shape 1130"/>
        <p:cNvGrpSpPr/>
        <p:nvPr/>
      </p:nvGrpSpPr>
      <p:grpSpPr>
        <a:xfrm>
          <a:off x="0" y="0"/>
          <a:ext cx="0" cy="0"/>
          <a:chOff x="0" y="0"/>
          <a:chExt cx="0" cy="0"/>
        </a:xfrm>
      </p:grpSpPr>
      <p:sp>
        <p:nvSpPr>
          <p:cNvPr id="1131" name="Google Shape;1131;p35"/>
          <p:cNvSpPr txBox="1"/>
          <p:nvPr>
            <p:ph type="title"/>
          </p:nvPr>
        </p:nvSpPr>
        <p:spPr>
          <a:xfrm>
            <a:off x="713225" y="3688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Who would use it?</a:t>
            </a:r>
            <a:endParaRPr/>
          </a:p>
        </p:txBody>
      </p:sp>
      <p:sp>
        <p:nvSpPr>
          <p:cNvPr id="1132" name="Google Shape;1132;p35"/>
          <p:cNvSpPr txBox="1"/>
          <p:nvPr/>
        </p:nvSpPr>
        <p:spPr>
          <a:xfrm>
            <a:off x="1433358" y="1983888"/>
            <a:ext cx="19782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800">
                <a:solidFill>
                  <a:srgbClr val="648C6E"/>
                </a:solidFill>
                <a:latin typeface="Montserrat Alternates"/>
                <a:ea typeface="Montserrat Alternates"/>
                <a:cs typeface="Montserrat Alternates"/>
                <a:sym typeface="Montserrat Alternates"/>
              </a:rPr>
              <a:t>Farmers</a:t>
            </a:r>
            <a:endParaRPr b="1" sz="2800">
              <a:solidFill>
                <a:srgbClr val="648C6E"/>
              </a:solidFill>
              <a:latin typeface="Montserrat Alternates"/>
              <a:ea typeface="Montserrat Alternates"/>
              <a:cs typeface="Montserrat Alternates"/>
              <a:sym typeface="Montserrat Alternates"/>
            </a:endParaRPr>
          </a:p>
        </p:txBody>
      </p:sp>
      <p:sp>
        <p:nvSpPr>
          <p:cNvPr id="1133" name="Google Shape;1133;p35"/>
          <p:cNvSpPr txBox="1"/>
          <p:nvPr/>
        </p:nvSpPr>
        <p:spPr>
          <a:xfrm>
            <a:off x="1305350" y="2494213"/>
            <a:ext cx="2106300" cy="665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6B5E51"/>
                </a:solidFill>
                <a:latin typeface="Open Sans"/>
                <a:ea typeface="Open Sans"/>
                <a:cs typeface="Open Sans"/>
                <a:sym typeface="Open Sans"/>
              </a:rPr>
              <a:t>Our primary user, monitoring soil health</a:t>
            </a:r>
            <a:endParaRPr>
              <a:solidFill>
                <a:srgbClr val="6B5E51"/>
              </a:solidFill>
              <a:latin typeface="Open Sans"/>
              <a:ea typeface="Open Sans"/>
              <a:cs typeface="Open Sans"/>
              <a:sym typeface="Open Sans"/>
            </a:endParaRPr>
          </a:p>
        </p:txBody>
      </p:sp>
      <p:sp>
        <p:nvSpPr>
          <p:cNvPr id="1134" name="Google Shape;1134;p35"/>
          <p:cNvSpPr/>
          <p:nvPr/>
        </p:nvSpPr>
        <p:spPr>
          <a:xfrm>
            <a:off x="3390500" y="2106663"/>
            <a:ext cx="899700" cy="899700"/>
          </a:xfrm>
          <a:prstGeom prst="ellipse">
            <a:avLst/>
          </a:prstGeom>
          <a:solidFill>
            <a:srgbClr val="648C6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rgbClr val="FFFDF8"/>
              </a:solidFill>
              <a:latin typeface="Montserrat Alternates"/>
              <a:ea typeface="Montserrat Alternates"/>
              <a:cs typeface="Montserrat Alternates"/>
              <a:sym typeface="Montserrat Alternates"/>
            </a:endParaRPr>
          </a:p>
        </p:txBody>
      </p:sp>
      <p:sp>
        <p:nvSpPr>
          <p:cNvPr id="1135" name="Google Shape;1135;p35"/>
          <p:cNvSpPr txBox="1"/>
          <p:nvPr/>
        </p:nvSpPr>
        <p:spPr>
          <a:xfrm>
            <a:off x="5136258" y="2155075"/>
            <a:ext cx="19782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800">
                <a:solidFill>
                  <a:srgbClr val="BF7B36"/>
                </a:solidFill>
                <a:latin typeface="Montserrat Alternates"/>
                <a:ea typeface="Montserrat Alternates"/>
                <a:cs typeface="Montserrat Alternates"/>
                <a:sym typeface="Montserrat Alternates"/>
              </a:rPr>
              <a:t>Nutrient</a:t>
            </a:r>
            <a:r>
              <a:rPr b="1" lang="en" sz="2800">
                <a:solidFill>
                  <a:srgbClr val="BF7B36"/>
                </a:solidFill>
                <a:latin typeface="Montserrat Alternates"/>
                <a:ea typeface="Montserrat Alternates"/>
                <a:cs typeface="Montserrat Alternates"/>
                <a:sym typeface="Montserrat Alternates"/>
              </a:rPr>
              <a:t> providers</a:t>
            </a:r>
            <a:endParaRPr b="1" sz="2800">
              <a:solidFill>
                <a:srgbClr val="BF7B36"/>
              </a:solidFill>
              <a:latin typeface="Montserrat Alternates"/>
              <a:ea typeface="Montserrat Alternates"/>
              <a:cs typeface="Montserrat Alternates"/>
              <a:sym typeface="Montserrat Alternates"/>
            </a:endParaRPr>
          </a:p>
        </p:txBody>
      </p:sp>
      <p:sp>
        <p:nvSpPr>
          <p:cNvPr id="1136" name="Google Shape;1136;p35"/>
          <p:cNvSpPr txBox="1"/>
          <p:nvPr/>
        </p:nvSpPr>
        <p:spPr>
          <a:xfrm>
            <a:off x="5008250" y="2728200"/>
            <a:ext cx="2106300" cy="665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6B5E51"/>
                </a:solidFill>
                <a:latin typeface="Open Sans"/>
                <a:ea typeface="Open Sans"/>
                <a:cs typeface="Open Sans"/>
                <a:sym typeface="Open Sans"/>
              </a:rPr>
              <a:t>Reactive element fitted with </a:t>
            </a:r>
            <a:r>
              <a:rPr lang="en">
                <a:solidFill>
                  <a:srgbClr val="6B5E51"/>
                </a:solidFill>
                <a:latin typeface="Open Sans"/>
                <a:ea typeface="Open Sans"/>
                <a:cs typeface="Open Sans"/>
                <a:sym typeface="Open Sans"/>
              </a:rPr>
              <a:t>nutrients</a:t>
            </a:r>
            <a:endParaRPr>
              <a:solidFill>
                <a:srgbClr val="6B5E51"/>
              </a:solidFill>
              <a:latin typeface="Open Sans"/>
              <a:ea typeface="Open Sans"/>
              <a:cs typeface="Open Sans"/>
              <a:sym typeface="Open Sans"/>
            </a:endParaRPr>
          </a:p>
        </p:txBody>
      </p:sp>
      <p:sp>
        <p:nvSpPr>
          <p:cNvPr id="1137" name="Google Shape;1137;p35"/>
          <p:cNvSpPr/>
          <p:nvPr/>
        </p:nvSpPr>
        <p:spPr>
          <a:xfrm>
            <a:off x="7093400" y="2277850"/>
            <a:ext cx="899700" cy="899700"/>
          </a:xfrm>
          <a:prstGeom prst="ellipse">
            <a:avLst/>
          </a:prstGeom>
          <a:solidFill>
            <a:srgbClr val="BF7B3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rgbClr val="FFFDF8"/>
              </a:solidFill>
              <a:latin typeface="Montserrat Alternates"/>
              <a:ea typeface="Montserrat Alternates"/>
              <a:cs typeface="Montserrat Alternates"/>
              <a:sym typeface="Montserrat Alternates"/>
            </a:endParaRPr>
          </a:p>
        </p:txBody>
      </p:sp>
      <p:grpSp>
        <p:nvGrpSpPr>
          <p:cNvPr id="1138" name="Google Shape;1138;p35"/>
          <p:cNvGrpSpPr/>
          <p:nvPr/>
        </p:nvGrpSpPr>
        <p:grpSpPr>
          <a:xfrm>
            <a:off x="7317996" y="2487742"/>
            <a:ext cx="450507" cy="447589"/>
            <a:chOff x="-15296200" y="3326900"/>
            <a:chExt cx="304850" cy="302875"/>
          </a:xfrm>
        </p:grpSpPr>
        <p:sp>
          <p:nvSpPr>
            <p:cNvPr id="1139" name="Google Shape;1139;p3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 name="Google Shape;1144;p35"/>
          <p:cNvGrpSpPr/>
          <p:nvPr/>
        </p:nvGrpSpPr>
        <p:grpSpPr>
          <a:xfrm>
            <a:off x="3637988" y="2332715"/>
            <a:ext cx="404715" cy="447585"/>
            <a:chOff x="-57956275" y="3197925"/>
            <a:chExt cx="319000" cy="319225"/>
          </a:xfrm>
        </p:grpSpPr>
        <p:sp>
          <p:nvSpPr>
            <p:cNvPr id="1145" name="Google Shape;1145;p3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 name="Google Shape;1152;p35"/>
          <p:cNvSpPr txBox="1"/>
          <p:nvPr/>
        </p:nvSpPr>
        <p:spPr>
          <a:xfrm>
            <a:off x="890700" y="3498800"/>
            <a:ext cx="6877800" cy="7803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b="1" lang="en" sz="1800">
                <a:solidFill>
                  <a:schemeClr val="dk1"/>
                </a:solidFill>
                <a:latin typeface="Open Sans"/>
                <a:ea typeface="Open Sans"/>
                <a:cs typeface="Open Sans"/>
                <a:sym typeface="Open Sans"/>
              </a:rPr>
              <a:t>Optimising the productivity</a:t>
            </a:r>
            <a:r>
              <a:rPr lang="en" sz="1800">
                <a:solidFill>
                  <a:schemeClr val="dk1"/>
                </a:solidFill>
                <a:latin typeface="Open Sans"/>
                <a:ea typeface="Open Sans"/>
                <a:cs typeface="Open Sans"/>
                <a:sym typeface="Open Sans"/>
              </a:rPr>
              <a:t> of individual plants through smart precision farming.</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griculture Engineering Thesis by Slidesgo">
  <a:themeElements>
    <a:clrScheme name="Simple Light">
      <a:dk1>
        <a:srgbClr val="6B5E51"/>
      </a:dk1>
      <a:lt1>
        <a:srgbClr val="FFFDF8"/>
      </a:lt1>
      <a:dk2>
        <a:srgbClr val="648C6E"/>
      </a:dk2>
      <a:lt2>
        <a:srgbClr val="BF7B36"/>
      </a:lt2>
      <a:accent1>
        <a:srgbClr val="C49734"/>
      </a:accent1>
      <a:accent2>
        <a:srgbClr val="F0C079"/>
      </a:accent2>
      <a:accent3>
        <a:srgbClr val="9CE2BA"/>
      </a:accent3>
      <a:accent4>
        <a:srgbClr val="C6DA78"/>
      </a:accent4>
      <a:accent5>
        <a:srgbClr val="FFFFFF"/>
      </a:accent5>
      <a:accent6>
        <a:srgbClr val="FFFFFF"/>
      </a:accent6>
      <a:hlink>
        <a:srgbClr val="6B5E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